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4" r:id="rId4"/>
    <p:sldId id="258" r:id="rId5"/>
    <p:sldId id="277" r:id="rId6"/>
    <p:sldId id="259" r:id="rId7"/>
    <p:sldId id="260" r:id="rId8"/>
    <p:sldId id="282" r:id="rId9"/>
    <p:sldId id="283" r:id="rId10"/>
    <p:sldId id="276" r:id="rId11"/>
    <p:sldId id="261" r:id="rId12"/>
    <p:sldId id="263" r:id="rId13"/>
    <p:sldId id="279" r:id="rId14"/>
    <p:sldId id="264" r:id="rId15"/>
    <p:sldId id="266" r:id="rId16"/>
    <p:sldId id="267" r:id="rId17"/>
    <p:sldId id="268" r:id="rId18"/>
    <p:sldId id="269" r:id="rId19"/>
    <p:sldId id="273" r:id="rId20"/>
    <p:sldId id="274" r:id="rId21"/>
    <p:sldId id="280" r:id="rId22"/>
    <p:sldId id="28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penbare%20Verlichting\Project%20Woonwijken%20Sociale%20Veiligheid%20en%20Verlichting\Totaalbestand\Tabellen\Tabellen%20tbv%20grafiek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penbare%20Verlichting\Project%20Woonwijken%20Sociale%20Veiligheid%20en%20Verlichting\Totaalbestand\Tabellen\Tabellen%20tbv%20grafiek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penbare%20Verlichting\Project%20Woonwijken%20Sociale%20Veiligheid%20en%20Verlichting\Totaalbestand\Tabellen\Tabellen%20tbv%20grafiek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penbare%20Verlichting\Project%20Woonwijken%20Sociale%20Veiligheid%20en%20Verlichting\Totaalbestand\Tabellen\Tabellen%20tbv%20grafiek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penbare%20Verlichting\Project%20Woonwijken%20Sociale%20Veiligheid%20en%20Verlichting\Totaalbestand\Tabellen\Tabellen%20tbv%20grafiek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Openbare%20Verlichting\Project%20Woonwijken%20Sociale%20Veiligheid%20en%20Verlichting\Totaalbestand\Tabellen\Spreidingsdiagram%20tevredenheid%20verlichting%20vs%20veiligheidsbeleving%20savond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Openbare%20Verlichting\Project%20Woonwijken%20Sociale%20Veiligheid%20en%20Verlichting\Totaalbestand\Tabellen\Tabellen%20tbv%20grafieke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Rapportcijfer Tevredenheid hoeveelheid licht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167066417722728E-2"/>
          <c:y val="8.8264222944828136E-2"/>
          <c:w val="0.93383293358227726"/>
          <c:h val="0.816450691103885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Blad1!$B$3:$B$12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Blad1!$C$3:$C$12</c:f>
              <c:numCache>
                <c:formatCode>###0</c:formatCode>
                <c:ptCount val="10"/>
                <c:pt idx="0">
                  <c:v>14</c:v>
                </c:pt>
                <c:pt idx="1">
                  <c:v>9</c:v>
                </c:pt>
                <c:pt idx="2">
                  <c:v>15</c:v>
                </c:pt>
                <c:pt idx="3">
                  <c:v>13</c:v>
                </c:pt>
                <c:pt idx="4">
                  <c:v>30</c:v>
                </c:pt>
                <c:pt idx="5">
                  <c:v>50</c:v>
                </c:pt>
                <c:pt idx="6">
                  <c:v>166</c:v>
                </c:pt>
                <c:pt idx="7">
                  <c:v>198</c:v>
                </c:pt>
                <c:pt idx="8">
                  <c:v>72</c:v>
                </c:pt>
                <c:pt idx="9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F-4288-A41F-56BDC7F5F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805216"/>
        <c:axId val="476802920"/>
      </c:barChart>
      <c:catAx>
        <c:axId val="47680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02920"/>
        <c:crosses val="autoZero"/>
        <c:auto val="1"/>
        <c:lblAlgn val="ctr"/>
        <c:lblOffset val="100"/>
        <c:noMultiLvlLbl val="0"/>
      </c:catAx>
      <c:valAx>
        <c:axId val="476802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0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Voelt zich wel eens onveilig in eigen buurt naar leeftijd</a:t>
            </a:r>
          </a:p>
        </c:rich>
      </c:tx>
      <c:layout>
        <c:manualLayout>
          <c:xMode val="edge"/>
          <c:yMode val="edge"/>
          <c:x val="0.22441131497911881"/>
          <c:y val="2.0430497469973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576539473212742E-2"/>
          <c:y val="0.11408973515732404"/>
          <c:w val="0.92657826671649002"/>
          <c:h val="0.75727580803881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Blad6!$A$4:$B$4</c:f>
              <c:strCache>
                <c:ptCount val="2"/>
                <c:pt idx="1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Blad6!$C$2:$I$3</c:f>
              <c:strCache>
                <c:ptCount val="7"/>
                <c:pt idx="1">
                  <c:v>&lt; 25 jaar</c:v>
                </c:pt>
                <c:pt idx="2">
                  <c:v>25-34 jaar</c:v>
                </c:pt>
                <c:pt idx="3">
                  <c:v>35-44 jaar</c:v>
                </c:pt>
                <c:pt idx="4">
                  <c:v>45-54 jaar</c:v>
                </c:pt>
                <c:pt idx="5">
                  <c:v>55-64 jaar</c:v>
                </c:pt>
                <c:pt idx="6">
                  <c:v>65 jaar en ouder</c:v>
                </c:pt>
              </c:strCache>
            </c:strRef>
          </c:cat>
          <c:val>
            <c:numRef>
              <c:f>Blad6!$C$4:$I$4</c:f>
              <c:numCache>
                <c:formatCode>###0</c:formatCode>
                <c:ptCount val="7"/>
                <c:pt idx="1">
                  <c:v>5</c:v>
                </c:pt>
                <c:pt idx="2">
                  <c:v>39</c:v>
                </c:pt>
                <c:pt idx="3">
                  <c:v>20</c:v>
                </c:pt>
                <c:pt idx="4">
                  <c:v>31</c:v>
                </c:pt>
                <c:pt idx="5">
                  <c:v>31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F-4636-A765-8C122AA55291}"/>
            </c:ext>
          </c:extLst>
        </c:ser>
        <c:ser>
          <c:idx val="2"/>
          <c:order val="2"/>
          <c:tx>
            <c:strRef>
              <c:f>Blad6!$A$6:$B$6</c:f>
              <c:strCache>
                <c:ptCount val="2"/>
                <c:pt idx="1">
                  <c:v>Nee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Blad6!$C$2:$I$3</c:f>
              <c:strCache>
                <c:ptCount val="7"/>
                <c:pt idx="1">
                  <c:v>&lt; 25 jaar</c:v>
                </c:pt>
                <c:pt idx="2">
                  <c:v>25-34 jaar</c:v>
                </c:pt>
                <c:pt idx="3">
                  <c:v>35-44 jaar</c:v>
                </c:pt>
                <c:pt idx="4">
                  <c:v>45-54 jaar</c:v>
                </c:pt>
                <c:pt idx="5">
                  <c:v>55-64 jaar</c:v>
                </c:pt>
                <c:pt idx="6">
                  <c:v>65 jaar en ouder</c:v>
                </c:pt>
              </c:strCache>
            </c:strRef>
          </c:cat>
          <c:val>
            <c:numRef>
              <c:f>Blad6!$C$6:$I$6</c:f>
              <c:numCache>
                <c:formatCode>###0</c:formatCode>
                <c:ptCount val="7"/>
                <c:pt idx="1">
                  <c:v>6</c:v>
                </c:pt>
                <c:pt idx="2">
                  <c:v>34</c:v>
                </c:pt>
                <c:pt idx="3">
                  <c:v>61</c:v>
                </c:pt>
                <c:pt idx="4">
                  <c:v>74</c:v>
                </c:pt>
                <c:pt idx="5">
                  <c:v>91</c:v>
                </c:pt>
                <c:pt idx="6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DF-4636-A765-8C122AA55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854304"/>
        <c:axId val="48185496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Blad6!$A$5:$B$5</c15:sqref>
                        </c15:formulaRef>
                      </c:ext>
                    </c:extLst>
                    <c:strCache>
                      <c:ptCount val="2"/>
                      <c:pt idx="1">
                        <c:v>Ja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Blad6!$C$2:$I$3</c15:sqref>
                        </c15:formulaRef>
                      </c:ext>
                    </c:extLst>
                    <c:strCache>
                      <c:ptCount val="7"/>
                      <c:pt idx="1">
                        <c:v>&lt; 25 jaar</c:v>
                      </c:pt>
                      <c:pt idx="2">
                        <c:v>25-34 jaar</c:v>
                      </c:pt>
                      <c:pt idx="3">
                        <c:v>35-44 jaar</c:v>
                      </c:pt>
                      <c:pt idx="4">
                        <c:v>45-54 jaar</c:v>
                      </c:pt>
                      <c:pt idx="5">
                        <c:v>55-64 jaar</c:v>
                      </c:pt>
                      <c:pt idx="6">
                        <c:v>65 jaar en ouder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Blad6!$C$5:$I$5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6DF-4636-A765-8C122AA5529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Blad6!$A$7:$B$7</c15:sqref>
                        </c15:formulaRef>
                      </c:ext>
                    </c:extLst>
                    <c:strCache>
                      <c:ptCount val="2"/>
                      <c:pt idx="1">
                        <c:v>Nee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Blad6!$C$2:$I$3</c15:sqref>
                        </c15:formulaRef>
                      </c:ext>
                    </c:extLst>
                    <c:strCache>
                      <c:ptCount val="7"/>
                      <c:pt idx="1">
                        <c:v>&lt; 25 jaar</c:v>
                      </c:pt>
                      <c:pt idx="2">
                        <c:v>25-34 jaar</c:v>
                      </c:pt>
                      <c:pt idx="3">
                        <c:v>35-44 jaar</c:v>
                      </c:pt>
                      <c:pt idx="4">
                        <c:v>45-54 jaar</c:v>
                      </c:pt>
                      <c:pt idx="5">
                        <c:v>55-64 jaar</c:v>
                      </c:pt>
                      <c:pt idx="6">
                        <c:v>65 jaar en ouder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Blad6!$C$7:$I$7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6DF-4636-A765-8C122AA55291}"/>
                  </c:ext>
                </c:extLst>
              </c15:ser>
            </c15:filteredBarSeries>
          </c:ext>
        </c:extLst>
      </c:barChart>
      <c:catAx>
        <c:axId val="48185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854960"/>
        <c:crosses val="autoZero"/>
        <c:auto val="1"/>
        <c:lblAlgn val="ctr"/>
        <c:lblOffset val="100"/>
        <c:noMultiLvlLbl val="0"/>
      </c:catAx>
      <c:valAx>
        <c:axId val="48185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85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Rapportcijfer</a:t>
            </a:r>
            <a:r>
              <a:rPr lang="nl-NL" baseline="0"/>
              <a:t> zichtbaarheid omgeving 's avonds</a:t>
            </a:r>
            <a:endParaRPr lang="nl-NL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358705161854769E-2"/>
          <c:y val="0.19486111111111112"/>
          <c:w val="0.89019685039370078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Blad12!$B$38:$B$47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Blad12!$C$38:$C$47</c:f>
              <c:numCache>
                <c:formatCode>###0</c:formatCode>
                <c:ptCount val="10"/>
                <c:pt idx="0">
                  <c:v>9</c:v>
                </c:pt>
                <c:pt idx="1">
                  <c:v>11</c:v>
                </c:pt>
                <c:pt idx="2">
                  <c:v>13</c:v>
                </c:pt>
                <c:pt idx="3">
                  <c:v>20</c:v>
                </c:pt>
                <c:pt idx="4">
                  <c:v>25</c:v>
                </c:pt>
                <c:pt idx="5">
                  <c:v>64</c:v>
                </c:pt>
                <c:pt idx="6">
                  <c:v>167</c:v>
                </c:pt>
                <c:pt idx="7">
                  <c:v>183</c:v>
                </c:pt>
                <c:pt idx="8">
                  <c:v>72</c:v>
                </c:pt>
                <c:pt idx="9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0-42B0-9077-D5E22DB54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040208"/>
        <c:axId val="418039224"/>
      </c:barChart>
      <c:catAx>
        <c:axId val="41804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039224"/>
        <c:crosses val="autoZero"/>
        <c:auto val="1"/>
        <c:lblAlgn val="ctr"/>
        <c:lblOffset val="100"/>
        <c:noMultiLvlLbl val="0"/>
      </c:catAx>
      <c:valAx>
        <c:axId val="41803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04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Rapportcijfer</a:t>
            </a:r>
            <a:r>
              <a:rPr lang="nl-NL" baseline="0"/>
              <a:t> zichtbaarheid omgeving 's avonds</a:t>
            </a:r>
            <a:endParaRPr lang="nl-NL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358705161854769E-2"/>
          <c:y val="0.19486111111111112"/>
          <c:w val="0.89019685039370078"/>
          <c:h val="0.7208876494604841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040208"/>
        <c:axId val="418039224"/>
      </c:barChart>
      <c:catAx>
        <c:axId val="41804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039224"/>
        <c:crosses val="autoZero"/>
        <c:auto val="1"/>
        <c:lblAlgn val="ctr"/>
        <c:lblOffset val="100"/>
        <c:noMultiLvlLbl val="0"/>
      </c:catAx>
      <c:valAx>
        <c:axId val="41803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04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Rapportcijfer</a:t>
            </a:r>
            <a:r>
              <a:rPr lang="nl-NL" baseline="0"/>
              <a:t> zichtbaarheid omgeving 's avonds</a:t>
            </a:r>
            <a:endParaRPr lang="nl-NL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358705161854769E-2"/>
          <c:y val="0.19486111111111112"/>
          <c:w val="0.89019685039370078"/>
          <c:h val="0.7208876494604841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040208"/>
        <c:axId val="418039224"/>
      </c:barChart>
      <c:catAx>
        <c:axId val="41804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039224"/>
        <c:crosses val="autoZero"/>
        <c:auto val="1"/>
        <c:lblAlgn val="ctr"/>
        <c:lblOffset val="100"/>
        <c:noMultiLvlLbl val="0"/>
      </c:catAx>
      <c:valAx>
        <c:axId val="41803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04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Rapportcijfer kleur verlichting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Blad12!$B$21:$B$30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Blad12!$C$21:$C$30</c:f>
              <c:numCache>
                <c:formatCode>###0</c:formatCode>
                <c:ptCount val="10"/>
                <c:pt idx="0">
                  <c:v>19</c:v>
                </c:pt>
                <c:pt idx="1">
                  <c:v>5</c:v>
                </c:pt>
                <c:pt idx="2">
                  <c:v>15</c:v>
                </c:pt>
                <c:pt idx="3">
                  <c:v>17</c:v>
                </c:pt>
                <c:pt idx="4">
                  <c:v>32</c:v>
                </c:pt>
                <c:pt idx="5">
                  <c:v>69</c:v>
                </c:pt>
                <c:pt idx="6">
                  <c:v>142</c:v>
                </c:pt>
                <c:pt idx="7">
                  <c:v>169</c:v>
                </c:pt>
                <c:pt idx="8">
                  <c:v>86</c:v>
                </c:pt>
                <c:pt idx="9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4-421A-B268-50F85D295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041192"/>
        <c:axId val="418043816"/>
      </c:barChart>
      <c:catAx>
        <c:axId val="41804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043816"/>
        <c:crosses val="autoZero"/>
        <c:auto val="1"/>
        <c:lblAlgn val="ctr"/>
        <c:lblOffset val="100"/>
        <c:noMultiLvlLbl val="0"/>
      </c:catAx>
      <c:valAx>
        <c:axId val="418043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041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Rapportcijfer gelijkmatigheid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15782407407407409"/>
          <c:w val="0.89019685039370078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Blad12!$B$3:$B$12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Blad12!$C$3:$C$12</c:f>
              <c:numCache>
                <c:formatCode>###0</c:formatCode>
                <c:ptCount val="10"/>
                <c:pt idx="0">
                  <c:v>6</c:v>
                </c:pt>
                <c:pt idx="1">
                  <c:v>7</c:v>
                </c:pt>
                <c:pt idx="2">
                  <c:v>12</c:v>
                </c:pt>
                <c:pt idx="3">
                  <c:v>11</c:v>
                </c:pt>
                <c:pt idx="4">
                  <c:v>29</c:v>
                </c:pt>
                <c:pt idx="5">
                  <c:v>46</c:v>
                </c:pt>
                <c:pt idx="6">
                  <c:v>110</c:v>
                </c:pt>
                <c:pt idx="7">
                  <c:v>92</c:v>
                </c:pt>
                <c:pt idx="8">
                  <c:v>34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6-40B3-91C8-A52C4681F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045456"/>
        <c:axId val="418045784"/>
      </c:barChart>
      <c:catAx>
        <c:axId val="41804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045784"/>
        <c:crosses val="autoZero"/>
        <c:auto val="1"/>
        <c:lblAlgn val="ctr"/>
        <c:lblOffset val="100"/>
        <c:noMultiLvlLbl val="0"/>
      </c:catAx>
      <c:valAx>
        <c:axId val="41804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04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Veiligheidsbeleving</a:t>
            </a:r>
            <a:r>
              <a:rPr lang="nl-NL" baseline="0" dirty="0"/>
              <a:t> 's avonds versus Tevredenheid hoeveelheid verlichting </a:t>
            </a:r>
          </a:p>
          <a:p>
            <a:pPr>
              <a:defRPr/>
            </a:pPr>
            <a:r>
              <a:rPr lang="nl-NL" baseline="0" dirty="0"/>
              <a:t>(n=1007; r=0,363)</a:t>
            </a:r>
            <a:endParaRPr lang="nl-NL" dirty="0"/>
          </a:p>
        </c:rich>
      </c:tx>
      <c:layout>
        <c:manualLayout>
          <c:xMode val="edge"/>
          <c:yMode val="edge"/>
          <c:x val="0.21304155730533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414433044354307E-2"/>
          <c:y val="0.16000492101890199"/>
          <c:w val="0.89980778917786797"/>
          <c:h val="0.6895454710934076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Blad1!$A$2:$A$1007</c:f>
              <c:numCache>
                <c:formatCode>General</c:formatCode>
                <c:ptCount val="1006"/>
                <c:pt idx="0">
                  <c:v>4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4</c:v>
                </c:pt>
                <c:pt idx="9">
                  <c:v>8</c:v>
                </c:pt>
                <c:pt idx="10">
                  <c:v>10</c:v>
                </c:pt>
                <c:pt idx="11">
                  <c:v>8</c:v>
                </c:pt>
                <c:pt idx="12">
                  <c:v>9</c:v>
                </c:pt>
                <c:pt idx="13">
                  <c:v>6</c:v>
                </c:pt>
                <c:pt idx="14">
                  <c:v>7</c:v>
                </c:pt>
                <c:pt idx="15">
                  <c:v>9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7</c:v>
                </c:pt>
                <c:pt idx="21">
                  <c:v>8</c:v>
                </c:pt>
                <c:pt idx="22">
                  <c:v>3</c:v>
                </c:pt>
                <c:pt idx="23">
                  <c:v>10</c:v>
                </c:pt>
                <c:pt idx="24">
                  <c:v>7</c:v>
                </c:pt>
                <c:pt idx="25">
                  <c:v>7</c:v>
                </c:pt>
                <c:pt idx="26">
                  <c:v>8</c:v>
                </c:pt>
                <c:pt idx="27">
                  <c:v>8</c:v>
                </c:pt>
                <c:pt idx="28">
                  <c:v>7</c:v>
                </c:pt>
                <c:pt idx="29">
                  <c:v>8</c:v>
                </c:pt>
                <c:pt idx="30">
                  <c:v>7</c:v>
                </c:pt>
                <c:pt idx="31">
                  <c:v>7</c:v>
                </c:pt>
                <c:pt idx="32">
                  <c:v>8</c:v>
                </c:pt>
                <c:pt idx="33">
                  <c:v>8</c:v>
                </c:pt>
                <c:pt idx="34">
                  <c:v>5</c:v>
                </c:pt>
                <c:pt idx="35">
                  <c:v>8</c:v>
                </c:pt>
                <c:pt idx="36">
                  <c:v>7</c:v>
                </c:pt>
                <c:pt idx="37">
                  <c:v>5</c:v>
                </c:pt>
                <c:pt idx="38">
                  <c:v>9</c:v>
                </c:pt>
                <c:pt idx="39">
                  <c:v>5</c:v>
                </c:pt>
                <c:pt idx="40">
                  <c:v>7</c:v>
                </c:pt>
                <c:pt idx="41">
                  <c:v>6</c:v>
                </c:pt>
                <c:pt idx="42">
                  <c:v>8</c:v>
                </c:pt>
                <c:pt idx="43">
                  <c:v>8</c:v>
                </c:pt>
                <c:pt idx="44">
                  <c:v>7</c:v>
                </c:pt>
                <c:pt idx="45">
                  <c:v>8</c:v>
                </c:pt>
                <c:pt idx="46">
                  <c:v>8</c:v>
                </c:pt>
                <c:pt idx="47">
                  <c:v>9</c:v>
                </c:pt>
                <c:pt idx="48">
                  <c:v>8</c:v>
                </c:pt>
                <c:pt idx="49">
                  <c:v>8</c:v>
                </c:pt>
                <c:pt idx="50">
                  <c:v>7</c:v>
                </c:pt>
                <c:pt idx="51">
                  <c:v>8</c:v>
                </c:pt>
                <c:pt idx="52">
                  <c:v>7</c:v>
                </c:pt>
                <c:pt idx="53">
                  <c:v>7</c:v>
                </c:pt>
                <c:pt idx="54">
                  <c:v>10</c:v>
                </c:pt>
                <c:pt idx="55">
                  <c:v>5</c:v>
                </c:pt>
                <c:pt idx="56">
                  <c:v>3</c:v>
                </c:pt>
                <c:pt idx="57">
                  <c:v>8</c:v>
                </c:pt>
                <c:pt idx="58">
                  <c:v>7</c:v>
                </c:pt>
                <c:pt idx="59">
                  <c:v>3</c:v>
                </c:pt>
                <c:pt idx="60">
                  <c:v>8</c:v>
                </c:pt>
                <c:pt idx="61">
                  <c:v>7</c:v>
                </c:pt>
                <c:pt idx="62">
                  <c:v>8</c:v>
                </c:pt>
                <c:pt idx="63">
                  <c:v>8</c:v>
                </c:pt>
                <c:pt idx="64">
                  <c:v>7</c:v>
                </c:pt>
                <c:pt idx="65">
                  <c:v>7</c:v>
                </c:pt>
                <c:pt idx="66">
                  <c:v>8</c:v>
                </c:pt>
                <c:pt idx="67">
                  <c:v>7</c:v>
                </c:pt>
                <c:pt idx="68">
                  <c:v>7</c:v>
                </c:pt>
                <c:pt idx="69">
                  <c:v>9</c:v>
                </c:pt>
                <c:pt idx="70">
                  <c:v>8</c:v>
                </c:pt>
                <c:pt idx="71">
                  <c:v>7</c:v>
                </c:pt>
                <c:pt idx="72">
                  <c:v>7</c:v>
                </c:pt>
                <c:pt idx="73">
                  <c:v>8</c:v>
                </c:pt>
                <c:pt idx="74">
                  <c:v>8</c:v>
                </c:pt>
                <c:pt idx="75">
                  <c:v>7</c:v>
                </c:pt>
                <c:pt idx="76">
                  <c:v>9</c:v>
                </c:pt>
                <c:pt idx="77">
                  <c:v>8</c:v>
                </c:pt>
                <c:pt idx="78">
                  <c:v>6</c:v>
                </c:pt>
                <c:pt idx="79">
                  <c:v>5</c:v>
                </c:pt>
                <c:pt idx="80">
                  <c:v>7</c:v>
                </c:pt>
                <c:pt idx="81">
                  <c:v>8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8</c:v>
                </c:pt>
                <c:pt idx="87">
                  <c:v>8</c:v>
                </c:pt>
                <c:pt idx="88">
                  <c:v>7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7</c:v>
                </c:pt>
                <c:pt idx="94">
                  <c:v>6</c:v>
                </c:pt>
                <c:pt idx="95">
                  <c:v>8</c:v>
                </c:pt>
                <c:pt idx="96">
                  <c:v>7</c:v>
                </c:pt>
                <c:pt idx="97">
                  <c:v>9</c:v>
                </c:pt>
                <c:pt idx="98">
                  <c:v>7</c:v>
                </c:pt>
                <c:pt idx="99">
                  <c:v>10</c:v>
                </c:pt>
                <c:pt idx="100">
                  <c:v>7</c:v>
                </c:pt>
                <c:pt idx="101">
                  <c:v>8</c:v>
                </c:pt>
                <c:pt idx="102">
                  <c:v>6</c:v>
                </c:pt>
                <c:pt idx="103">
                  <c:v>7</c:v>
                </c:pt>
                <c:pt idx="104">
                  <c:v>7</c:v>
                </c:pt>
                <c:pt idx="105">
                  <c:v>8</c:v>
                </c:pt>
                <c:pt idx="106">
                  <c:v>7</c:v>
                </c:pt>
                <c:pt idx="107">
                  <c:v>7</c:v>
                </c:pt>
                <c:pt idx="108">
                  <c:v>8</c:v>
                </c:pt>
                <c:pt idx="109">
                  <c:v>9</c:v>
                </c:pt>
                <c:pt idx="110">
                  <c:v>10</c:v>
                </c:pt>
                <c:pt idx="111">
                  <c:v>9</c:v>
                </c:pt>
                <c:pt idx="112">
                  <c:v>7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7</c:v>
                </c:pt>
                <c:pt idx="117">
                  <c:v>9</c:v>
                </c:pt>
                <c:pt idx="118">
                  <c:v>8</c:v>
                </c:pt>
                <c:pt idx="119">
                  <c:v>7</c:v>
                </c:pt>
                <c:pt idx="120">
                  <c:v>8</c:v>
                </c:pt>
                <c:pt idx="121">
                  <c:v>10</c:v>
                </c:pt>
                <c:pt idx="122">
                  <c:v>8</c:v>
                </c:pt>
                <c:pt idx="123">
                  <c:v>8</c:v>
                </c:pt>
                <c:pt idx="124">
                  <c:v>6</c:v>
                </c:pt>
                <c:pt idx="125">
                  <c:v>9</c:v>
                </c:pt>
                <c:pt idx="126">
                  <c:v>7</c:v>
                </c:pt>
                <c:pt idx="127">
                  <c:v>9</c:v>
                </c:pt>
                <c:pt idx="128">
                  <c:v>8</c:v>
                </c:pt>
                <c:pt idx="129">
                  <c:v>7</c:v>
                </c:pt>
                <c:pt idx="130">
                  <c:v>7</c:v>
                </c:pt>
                <c:pt idx="131">
                  <c:v>9</c:v>
                </c:pt>
                <c:pt idx="132">
                  <c:v>9</c:v>
                </c:pt>
                <c:pt idx="133">
                  <c:v>8</c:v>
                </c:pt>
                <c:pt idx="134">
                  <c:v>7</c:v>
                </c:pt>
                <c:pt idx="135">
                  <c:v>8</c:v>
                </c:pt>
                <c:pt idx="136">
                  <c:v>8</c:v>
                </c:pt>
                <c:pt idx="137">
                  <c:v>6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8</c:v>
                </c:pt>
                <c:pt idx="142">
                  <c:v>8</c:v>
                </c:pt>
                <c:pt idx="143">
                  <c:v>8</c:v>
                </c:pt>
                <c:pt idx="144">
                  <c:v>8</c:v>
                </c:pt>
                <c:pt idx="145">
                  <c:v>7</c:v>
                </c:pt>
                <c:pt idx="146">
                  <c:v>9</c:v>
                </c:pt>
                <c:pt idx="147">
                  <c:v>7</c:v>
                </c:pt>
                <c:pt idx="148">
                  <c:v>7</c:v>
                </c:pt>
                <c:pt idx="149">
                  <c:v>8</c:v>
                </c:pt>
                <c:pt idx="150">
                  <c:v>6</c:v>
                </c:pt>
                <c:pt idx="151">
                  <c:v>7</c:v>
                </c:pt>
                <c:pt idx="152">
                  <c:v>9</c:v>
                </c:pt>
                <c:pt idx="153">
                  <c:v>8</c:v>
                </c:pt>
                <c:pt idx="154">
                  <c:v>9</c:v>
                </c:pt>
                <c:pt idx="155">
                  <c:v>7</c:v>
                </c:pt>
                <c:pt idx="156">
                  <c:v>9</c:v>
                </c:pt>
                <c:pt idx="157">
                  <c:v>10</c:v>
                </c:pt>
                <c:pt idx="158">
                  <c:v>6</c:v>
                </c:pt>
                <c:pt idx="159">
                  <c:v>6</c:v>
                </c:pt>
                <c:pt idx="160">
                  <c:v>8</c:v>
                </c:pt>
                <c:pt idx="161">
                  <c:v>9</c:v>
                </c:pt>
                <c:pt idx="162">
                  <c:v>8</c:v>
                </c:pt>
                <c:pt idx="163">
                  <c:v>7</c:v>
                </c:pt>
                <c:pt idx="164">
                  <c:v>8</c:v>
                </c:pt>
                <c:pt idx="165">
                  <c:v>8</c:v>
                </c:pt>
                <c:pt idx="166">
                  <c:v>7</c:v>
                </c:pt>
                <c:pt idx="167">
                  <c:v>7</c:v>
                </c:pt>
                <c:pt idx="168">
                  <c:v>9</c:v>
                </c:pt>
                <c:pt idx="169">
                  <c:v>8</c:v>
                </c:pt>
                <c:pt idx="170">
                  <c:v>9</c:v>
                </c:pt>
                <c:pt idx="171">
                  <c:v>8</c:v>
                </c:pt>
                <c:pt idx="172">
                  <c:v>7</c:v>
                </c:pt>
                <c:pt idx="173">
                  <c:v>7</c:v>
                </c:pt>
                <c:pt idx="174">
                  <c:v>8</c:v>
                </c:pt>
                <c:pt idx="175">
                  <c:v>7</c:v>
                </c:pt>
                <c:pt idx="176">
                  <c:v>7</c:v>
                </c:pt>
                <c:pt idx="177">
                  <c:v>9</c:v>
                </c:pt>
                <c:pt idx="178">
                  <c:v>8</c:v>
                </c:pt>
                <c:pt idx="179">
                  <c:v>9</c:v>
                </c:pt>
                <c:pt idx="180">
                  <c:v>7</c:v>
                </c:pt>
                <c:pt idx="181">
                  <c:v>7</c:v>
                </c:pt>
                <c:pt idx="182">
                  <c:v>7</c:v>
                </c:pt>
                <c:pt idx="183">
                  <c:v>7</c:v>
                </c:pt>
                <c:pt idx="184">
                  <c:v>7</c:v>
                </c:pt>
                <c:pt idx="185">
                  <c:v>7</c:v>
                </c:pt>
                <c:pt idx="186">
                  <c:v>8</c:v>
                </c:pt>
                <c:pt idx="187">
                  <c:v>8</c:v>
                </c:pt>
                <c:pt idx="188">
                  <c:v>10</c:v>
                </c:pt>
                <c:pt idx="189">
                  <c:v>8</c:v>
                </c:pt>
                <c:pt idx="190">
                  <c:v>8</c:v>
                </c:pt>
                <c:pt idx="191">
                  <c:v>1</c:v>
                </c:pt>
                <c:pt idx="192">
                  <c:v>9</c:v>
                </c:pt>
                <c:pt idx="193">
                  <c:v>5</c:v>
                </c:pt>
                <c:pt idx="194">
                  <c:v>3</c:v>
                </c:pt>
                <c:pt idx="195">
                  <c:v>6</c:v>
                </c:pt>
                <c:pt idx="196">
                  <c:v>2</c:v>
                </c:pt>
                <c:pt idx="197">
                  <c:v>4</c:v>
                </c:pt>
                <c:pt idx="198">
                  <c:v>2</c:v>
                </c:pt>
                <c:pt idx="199">
                  <c:v>4</c:v>
                </c:pt>
                <c:pt idx="200">
                  <c:v>2</c:v>
                </c:pt>
                <c:pt idx="201">
                  <c:v>5</c:v>
                </c:pt>
                <c:pt idx="202">
                  <c:v>7</c:v>
                </c:pt>
                <c:pt idx="203">
                  <c:v>7</c:v>
                </c:pt>
                <c:pt idx="204">
                  <c:v>8</c:v>
                </c:pt>
                <c:pt idx="205">
                  <c:v>5</c:v>
                </c:pt>
                <c:pt idx="206">
                  <c:v>8</c:v>
                </c:pt>
                <c:pt idx="207">
                  <c:v>6</c:v>
                </c:pt>
                <c:pt idx="208">
                  <c:v>8</c:v>
                </c:pt>
                <c:pt idx="209">
                  <c:v>6</c:v>
                </c:pt>
                <c:pt idx="210">
                  <c:v>8</c:v>
                </c:pt>
                <c:pt idx="211">
                  <c:v>6</c:v>
                </c:pt>
                <c:pt idx="212">
                  <c:v>9</c:v>
                </c:pt>
                <c:pt idx="213">
                  <c:v>1</c:v>
                </c:pt>
                <c:pt idx="214">
                  <c:v>8</c:v>
                </c:pt>
                <c:pt idx="215">
                  <c:v>1</c:v>
                </c:pt>
                <c:pt idx="216">
                  <c:v>7</c:v>
                </c:pt>
                <c:pt idx="217">
                  <c:v>6</c:v>
                </c:pt>
                <c:pt idx="218">
                  <c:v>8</c:v>
                </c:pt>
                <c:pt idx="219">
                  <c:v>7</c:v>
                </c:pt>
                <c:pt idx="220">
                  <c:v>7</c:v>
                </c:pt>
                <c:pt idx="221">
                  <c:v>5</c:v>
                </c:pt>
                <c:pt idx="222">
                  <c:v>6</c:v>
                </c:pt>
                <c:pt idx="223">
                  <c:v>7</c:v>
                </c:pt>
                <c:pt idx="224">
                  <c:v>6</c:v>
                </c:pt>
                <c:pt idx="225">
                  <c:v>8</c:v>
                </c:pt>
                <c:pt idx="226">
                  <c:v>7</c:v>
                </c:pt>
                <c:pt idx="227">
                  <c:v>5</c:v>
                </c:pt>
                <c:pt idx="228">
                  <c:v>5</c:v>
                </c:pt>
                <c:pt idx="229">
                  <c:v>8</c:v>
                </c:pt>
                <c:pt idx="230">
                  <c:v>6</c:v>
                </c:pt>
                <c:pt idx="231">
                  <c:v>8</c:v>
                </c:pt>
                <c:pt idx="232">
                  <c:v>7</c:v>
                </c:pt>
                <c:pt idx="233">
                  <c:v>8</c:v>
                </c:pt>
                <c:pt idx="234">
                  <c:v>8</c:v>
                </c:pt>
                <c:pt idx="235">
                  <c:v>6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7</c:v>
                </c:pt>
                <c:pt idx="241">
                  <c:v>7</c:v>
                </c:pt>
                <c:pt idx="242">
                  <c:v>6</c:v>
                </c:pt>
                <c:pt idx="243">
                  <c:v>6</c:v>
                </c:pt>
                <c:pt idx="244">
                  <c:v>4</c:v>
                </c:pt>
                <c:pt idx="245">
                  <c:v>7</c:v>
                </c:pt>
                <c:pt idx="246">
                  <c:v>7</c:v>
                </c:pt>
                <c:pt idx="247">
                  <c:v>6</c:v>
                </c:pt>
                <c:pt idx="248">
                  <c:v>7</c:v>
                </c:pt>
                <c:pt idx="249">
                  <c:v>6</c:v>
                </c:pt>
                <c:pt idx="250">
                  <c:v>7</c:v>
                </c:pt>
                <c:pt idx="251">
                  <c:v>10</c:v>
                </c:pt>
                <c:pt idx="252">
                  <c:v>7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  <c:pt idx="256">
                  <c:v>6</c:v>
                </c:pt>
                <c:pt idx="257">
                  <c:v>1</c:v>
                </c:pt>
                <c:pt idx="258">
                  <c:v>7</c:v>
                </c:pt>
                <c:pt idx="259">
                  <c:v>7</c:v>
                </c:pt>
                <c:pt idx="260">
                  <c:v>8</c:v>
                </c:pt>
                <c:pt idx="261">
                  <c:v>8</c:v>
                </c:pt>
                <c:pt idx="262">
                  <c:v>9</c:v>
                </c:pt>
                <c:pt idx="263">
                  <c:v>7</c:v>
                </c:pt>
                <c:pt idx="264">
                  <c:v>7</c:v>
                </c:pt>
                <c:pt idx="265">
                  <c:v>9</c:v>
                </c:pt>
                <c:pt idx="266">
                  <c:v>8</c:v>
                </c:pt>
                <c:pt idx="267">
                  <c:v>7</c:v>
                </c:pt>
                <c:pt idx="268">
                  <c:v>9</c:v>
                </c:pt>
                <c:pt idx="269">
                  <c:v>8</c:v>
                </c:pt>
                <c:pt idx="270">
                  <c:v>7</c:v>
                </c:pt>
                <c:pt idx="271">
                  <c:v>8</c:v>
                </c:pt>
                <c:pt idx="272">
                  <c:v>8</c:v>
                </c:pt>
                <c:pt idx="273">
                  <c:v>7</c:v>
                </c:pt>
                <c:pt idx="274">
                  <c:v>8</c:v>
                </c:pt>
                <c:pt idx="275">
                  <c:v>8</c:v>
                </c:pt>
                <c:pt idx="276">
                  <c:v>8</c:v>
                </c:pt>
                <c:pt idx="277">
                  <c:v>7</c:v>
                </c:pt>
                <c:pt idx="278">
                  <c:v>7</c:v>
                </c:pt>
                <c:pt idx="279">
                  <c:v>7</c:v>
                </c:pt>
                <c:pt idx="280">
                  <c:v>7</c:v>
                </c:pt>
                <c:pt idx="281">
                  <c:v>8</c:v>
                </c:pt>
                <c:pt idx="282">
                  <c:v>8</c:v>
                </c:pt>
                <c:pt idx="283">
                  <c:v>5</c:v>
                </c:pt>
                <c:pt idx="284">
                  <c:v>8</c:v>
                </c:pt>
                <c:pt idx="285">
                  <c:v>7</c:v>
                </c:pt>
                <c:pt idx="286">
                  <c:v>1</c:v>
                </c:pt>
                <c:pt idx="287">
                  <c:v>10</c:v>
                </c:pt>
                <c:pt idx="288">
                  <c:v>6</c:v>
                </c:pt>
                <c:pt idx="289">
                  <c:v>8</c:v>
                </c:pt>
                <c:pt idx="290">
                  <c:v>8</c:v>
                </c:pt>
                <c:pt idx="291">
                  <c:v>7</c:v>
                </c:pt>
                <c:pt idx="292">
                  <c:v>8</c:v>
                </c:pt>
                <c:pt idx="293">
                  <c:v>8</c:v>
                </c:pt>
                <c:pt idx="294">
                  <c:v>7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9</c:v>
                </c:pt>
                <c:pt idx="299">
                  <c:v>6</c:v>
                </c:pt>
                <c:pt idx="300">
                  <c:v>9</c:v>
                </c:pt>
                <c:pt idx="301">
                  <c:v>7</c:v>
                </c:pt>
                <c:pt idx="302">
                  <c:v>7</c:v>
                </c:pt>
                <c:pt idx="303">
                  <c:v>10</c:v>
                </c:pt>
                <c:pt idx="304">
                  <c:v>9</c:v>
                </c:pt>
                <c:pt idx="305">
                  <c:v>10</c:v>
                </c:pt>
                <c:pt idx="306">
                  <c:v>10</c:v>
                </c:pt>
                <c:pt idx="307">
                  <c:v>10</c:v>
                </c:pt>
                <c:pt idx="308">
                  <c:v>10</c:v>
                </c:pt>
                <c:pt idx="309">
                  <c:v>7</c:v>
                </c:pt>
                <c:pt idx="310">
                  <c:v>7</c:v>
                </c:pt>
                <c:pt idx="311">
                  <c:v>3</c:v>
                </c:pt>
                <c:pt idx="312">
                  <c:v>1</c:v>
                </c:pt>
                <c:pt idx="313">
                  <c:v>6</c:v>
                </c:pt>
                <c:pt idx="314">
                  <c:v>9</c:v>
                </c:pt>
                <c:pt idx="315">
                  <c:v>6</c:v>
                </c:pt>
                <c:pt idx="316">
                  <c:v>8</c:v>
                </c:pt>
                <c:pt idx="317">
                  <c:v>10</c:v>
                </c:pt>
                <c:pt idx="318">
                  <c:v>7</c:v>
                </c:pt>
                <c:pt idx="319">
                  <c:v>8</c:v>
                </c:pt>
                <c:pt idx="320">
                  <c:v>8</c:v>
                </c:pt>
                <c:pt idx="321">
                  <c:v>9</c:v>
                </c:pt>
                <c:pt idx="322">
                  <c:v>7</c:v>
                </c:pt>
                <c:pt idx="323">
                  <c:v>9</c:v>
                </c:pt>
                <c:pt idx="324">
                  <c:v>8</c:v>
                </c:pt>
                <c:pt idx="325">
                  <c:v>8</c:v>
                </c:pt>
                <c:pt idx="326">
                  <c:v>8</c:v>
                </c:pt>
                <c:pt idx="327">
                  <c:v>8</c:v>
                </c:pt>
                <c:pt idx="328">
                  <c:v>8</c:v>
                </c:pt>
                <c:pt idx="329">
                  <c:v>8</c:v>
                </c:pt>
                <c:pt idx="330">
                  <c:v>6</c:v>
                </c:pt>
                <c:pt idx="331">
                  <c:v>9</c:v>
                </c:pt>
                <c:pt idx="332">
                  <c:v>7</c:v>
                </c:pt>
                <c:pt idx="333">
                  <c:v>6</c:v>
                </c:pt>
                <c:pt idx="334">
                  <c:v>7</c:v>
                </c:pt>
                <c:pt idx="335">
                  <c:v>8</c:v>
                </c:pt>
                <c:pt idx="336">
                  <c:v>7</c:v>
                </c:pt>
                <c:pt idx="337">
                  <c:v>9</c:v>
                </c:pt>
                <c:pt idx="338">
                  <c:v>8</c:v>
                </c:pt>
                <c:pt idx="339">
                  <c:v>8</c:v>
                </c:pt>
                <c:pt idx="340">
                  <c:v>9</c:v>
                </c:pt>
                <c:pt idx="341">
                  <c:v>8</c:v>
                </c:pt>
                <c:pt idx="342">
                  <c:v>7</c:v>
                </c:pt>
                <c:pt idx="343">
                  <c:v>7</c:v>
                </c:pt>
                <c:pt idx="344">
                  <c:v>9</c:v>
                </c:pt>
                <c:pt idx="345">
                  <c:v>7</c:v>
                </c:pt>
                <c:pt idx="346">
                  <c:v>8</c:v>
                </c:pt>
                <c:pt idx="347">
                  <c:v>7</c:v>
                </c:pt>
                <c:pt idx="348">
                  <c:v>10</c:v>
                </c:pt>
                <c:pt idx="349">
                  <c:v>8</c:v>
                </c:pt>
                <c:pt idx="350">
                  <c:v>6</c:v>
                </c:pt>
                <c:pt idx="351">
                  <c:v>8</c:v>
                </c:pt>
                <c:pt idx="352">
                  <c:v>8</c:v>
                </c:pt>
                <c:pt idx="353">
                  <c:v>4</c:v>
                </c:pt>
                <c:pt idx="354">
                  <c:v>9</c:v>
                </c:pt>
                <c:pt idx="355">
                  <c:v>4</c:v>
                </c:pt>
                <c:pt idx="356">
                  <c:v>9</c:v>
                </c:pt>
                <c:pt idx="357">
                  <c:v>9</c:v>
                </c:pt>
                <c:pt idx="358">
                  <c:v>8</c:v>
                </c:pt>
                <c:pt idx="359">
                  <c:v>10</c:v>
                </c:pt>
                <c:pt idx="360">
                  <c:v>9</c:v>
                </c:pt>
                <c:pt idx="361">
                  <c:v>7</c:v>
                </c:pt>
                <c:pt idx="362">
                  <c:v>7</c:v>
                </c:pt>
                <c:pt idx="363">
                  <c:v>8</c:v>
                </c:pt>
                <c:pt idx="364">
                  <c:v>10</c:v>
                </c:pt>
                <c:pt idx="365">
                  <c:v>9</c:v>
                </c:pt>
                <c:pt idx="366">
                  <c:v>7</c:v>
                </c:pt>
                <c:pt idx="367">
                  <c:v>8</c:v>
                </c:pt>
                <c:pt idx="368">
                  <c:v>8</c:v>
                </c:pt>
                <c:pt idx="369">
                  <c:v>7</c:v>
                </c:pt>
                <c:pt idx="370">
                  <c:v>8</c:v>
                </c:pt>
                <c:pt idx="371">
                  <c:v>8</c:v>
                </c:pt>
                <c:pt idx="372">
                  <c:v>8</c:v>
                </c:pt>
                <c:pt idx="373">
                  <c:v>10</c:v>
                </c:pt>
                <c:pt idx="374">
                  <c:v>9</c:v>
                </c:pt>
                <c:pt idx="375">
                  <c:v>7</c:v>
                </c:pt>
                <c:pt idx="376">
                  <c:v>8</c:v>
                </c:pt>
                <c:pt idx="377">
                  <c:v>9</c:v>
                </c:pt>
                <c:pt idx="378">
                  <c:v>6</c:v>
                </c:pt>
                <c:pt idx="379">
                  <c:v>9</c:v>
                </c:pt>
                <c:pt idx="380">
                  <c:v>8</c:v>
                </c:pt>
                <c:pt idx="381">
                  <c:v>6</c:v>
                </c:pt>
                <c:pt idx="382">
                  <c:v>5</c:v>
                </c:pt>
                <c:pt idx="383">
                  <c:v>8</c:v>
                </c:pt>
                <c:pt idx="384">
                  <c:v>9</c:v>
                </c:pt>
                <c:pt idx="385">
                  <c:v>8</c:v>
                </c:pt>
                <c:pt idx="386">
                  <c:v>9</c:v>
                </c:pt>
                <c:pt idx="387">
                  <c:v>8</c:v>
                </c:pt>
                <c:pt idx="388">
                  <c:v>8</c:v>
                </c:pt>
                <c:pt idx="389">
                  <c:v>9</c:v>
                </c:pt>
                <c:pt idx="390">
                  <c:v>9</c:v>
                </c:pt>
                <c:pt idx="391">
                  <c:v>5</c:v>
                </c:pt>
                <c:pt idx="392">
                  <c:v>9</c:v>
                </c:pt>
                <c:pt idx="393">
                  <c:v>8</c:v>
                </c:pt>
                <c:pt idx="394">
                  <c:v>9</c:v>
                </c:pt>
                <c:pt idx="395">
                  <c:v>7</c:v>
                </c:pt>
                <c:pt idx="396">
                  <c:v>4</c:v>
                </c:pt>
                <c:pt idx="397">
                  <c:v>8</c:v>
                </c:pt>
                <c:pt idx="398">
                  <c:v>9</c:v>
                </c:pt>
                <c:pt idx="399">
                  <c:v>8</c:v>
                </c:pt>
                <c:pt idx="400">
                  <c:v>10</c:v>
                </c:pt>
                <c:pt idx="401">
                  <c:v>8</c:v>
                </c:pt>
                <c:pt idx="402">
                  <c:v>8</c:v>
                </c:pt>
                <c:pt idx="403">
                  <c:v>10</c:v>
                </c:pt>
                <c:pt idx="404">
                  <c:v>8</c:v>
                </c:pt>
                <c:pt idx="405">
                  <c:v>8</c:v>
                </c:pt>
                <c:pt idx="406">
                  <c:v>8</c:v>
                </c:pt>
                <c:pt idx="407">
                  <c:v>2</c:v>
                </c:pt>
                <c:pt idx="408">
                  <c:v>5</c:v>
                </c:pt>
                <c:pt idx="409">
                  <c:v>10</c:v>
                </c:pt>
                <c:pt idx="410">
                  <c:v>7</c:v>
                </c:pt>
                <c:pt idx="411">
                  <c:v>10</c:v>
                </c:pt>
                <c:pt idx="412">
                  <c:v>7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8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9</c:v>
                </c:pt>
                <c:pt idx="421">
                  <c:v>9</c:v>
                </c:pt>
                <c:pt idx="422">
                  <c:v>9</c:v>
                </c:pt>
                <c:pt idx="423">
                  <c:v>9</c:v>
                </c:pt>
                <c:pt idx="424">
                  <c:v>10</c:v>
                </c:pt>
                <c:pt idx="425">
                  <c:v>10</c:v>
                </c:pt>
                <c:pt idx="426">
                  <c:v>6</c:v>
                </c:pt>
                <c:pt idx="427">
                  <c:v>7</c:v>
                </c:pt>
                <c:pt idx="428">
                  <c:v>8</c:v>
                </c:pt>
                <c:pt idx="429">
                  <c:v>7</c:v>
                </c:pt>
                <c:pt idx="430">
                  <c:v>4</c:v>
                </c:pt>
                <c:pt idx="431">
                  <c:v>5</c:v>
                </c:pt>
                <c:pt idx="432">
                  <c:v>3</c:v>
                </c:pt>
                <c:pt idx="433">
                  <c:v>7</c:v>
                </c:pt>
                <c:pt idx="434">
                  <c:v>8</c:v>
                </c:pt>
                <c:pt idx="435">
                  <c:v>6</c:v>
                </c:pt>
                <c:pt idx="436">
                  <c:v>8</c:v>
                </c:pt>
                <c:pt idx="437">
                  <c:v>9</c:v>
                </c:pt>
                <c:pt idx="438">
                  <c:v>3</c:v>
                </c:pt>
                <c:pt idx="439">
                  <c:v>2</c:v>
                </c:pt>
                <c:pt idx="440">
                  <c:v>8</c:v>
                </c:pt>
                <c:pt idx="441">
                  <c:v>4</c:v>
                </c:pt>
                <c:pt idx="442">
                  <c:v>3</c:v>
                </c:pt>
                <c:pt idx="443">
                  <c:v>3</c:v>
                </c:pt>
                <c:pt idx="444">
                  <c:v>8</c:v>
                </c:pt>
                <c:pt idx="445">
                  <c:v>8</c:v>
                </c:pt>
                <c:pt idx="446">
                  <c:v>1</c:v>
                </c:pt>
                <c:pt idx="447">
                  <c:v>5</c:v>
                </c:pt>
                <c:pt idx="448">
                  <c:v>9</c:v>
                </c:pt>
                <c:pt idx="449">
                  <c:v>3</c:v>
                </c:pt>
                <c:pt idx="450">
                  <c:v>5</c:v>
                </c:pt>
                <c:pt idx="451">
                  <c:v>7</c:v>
                </c:pt>
                <c:pt idx="452">
                  <c:v>8</c:v>
                </c:pt>
                <c:pt idx="453">
                  <c:v>10</c:v>
                </c:pt>
                <c:pt idx="454">
                  <c:v>6</c:v>
                </c:pt>
                <c:pt idx="455">
                  <c:v>8</c:v>
                </c:pt>
                <c:pt idx="456">
                  <c:v>7</c:v>
                </c:pt>
                <c:pt idx="457">
                  <c:v>8</c:v>
                </c:pt>
                <c:pt idx="458">
                  <c:v>7</c:v>
                </c:pt>
                <c:pt idx="459">
                  <c:v>7</c:v>
                </c:pt>
                <c:pt idx="460">
                  <c:v>8</c:v>
                </c:pt>
                <c:pt idx="461">
                  <c:v>2</c:v>
                </c:pt>
                <c:pt idx="462">
                  <c:v>5</c:v>
                </c:pt>
                <c:pt idx="463">
                  <c:v>7</c:v>
                </c:pt>
                <c:pt idx="464">
                  <c:v>9</c:v>
                </c:pt>
                <c:pt idx="465">
                  <c:v>8</c:v>
                </c:pt>
                <c:pt idx="466">
                  <c:v>3</c:v>
                </c:pt>
                <c:pt idx="467">
                  <c:v>7</c:v>
                </c:pt>
                <c:pt idx="468">
                  <c:v>8</c:v>
                </c:pt>
                <c:pt idx="469">
                  <c:v>5</c:v>
                </c:pt>
                <c:pt idx="470">
                  <c:v>8</c:v>
                </c:pt>
                <c:pt idx="471">
                  <c:v>8</c:v>
                </c:pt>
                <c:pt idx="472">
                  <c:v>8</c:v>
                </c:pt>
                <c:pt idx="473">
                  <c:v>8</c:v>
                </c:pt>
                <c:pt idx="474">
                  <c:v>8</c:v>
                </c:pt>
                <c:pt idx="475">
                  <c:v>6</c:v>
                </c:pt>
                <c:pt idx="476">
                  <c:v>9</c:v>
                </c:pt>
                <c:pt idx="477">
                  <c:v>7</c:v>
                </c:pt>
                <c:pt idx="478">
                  <c:v>5</c:v>
                </c:pt>
                <c:pt idx="479">
                  <c:v>9</c:v>
                </c:pt>
                <c:pt idx="480">
                  <c:v>9</c:v>
                </c:pt>
                <c:pt idx="481">
                  <c:v>3</c:v>
                </c:pt>
                <c:pt idx="482">
                  <c:v>7</c:v>
                </c:pt>
                <c:pt idx="483">
                  <c:v>6</c:v>
                </c:pt>
                <c:pt idx="484">
                  <c:v>6</c:v>
                </c:pt>
                <c:pt idx="485">
                  <c:v>8</c:v>
                </c:pt>
                <c:pt idx="486">
                  <c:v>9</c:v>
                </c:pt>
                <c:pt idx="487">
                  <c:v>8</c:v>
                </c:pt>
                <c:pt idx="488">
                  <c:v>9</c:v>
                </c:pt>
                <c:pt idx="489">
                  <c:v>8</c:v>
                </c:pt>
                <c:pt idx="490">
                  <c:v>7</c:v>
                </c:pt>
                <c:pt idx="491">
                  <c:v>5</c:v>
                </c:pt>
                <c:pt idx="492">
                  <c:v>7</c:v>
                </c:pt>
                <c:pt idx="493">
                  <c:v>10</c:v>
                </c:pt>
                <c:pt idx="494">
                  <c:v>6</c:v>
                </c:pt>
                <c:pt idx="495">
                  <c:v>9</c:v>
                </c:pt>
                <c:pt idx="496">
                  <c:v>5</c:v>
                </c:pt>
                <c:pt idx="497">
                  <c:v>8</c:v>
                </c:pt>
                <c:pt idx="498">
                  <c:v>7</c:v>
                </c:pt>
                <c:pt idx="499">
                  <c:v>7</c:v>
                </c:pt>
                <c:pt idx="500">
                  <c:v>7</c:v>
                </c:pt>
                <c:pt idx="501">
                  <c:v>3</c:v>
                </c:pt>
                <c:pt idx="502">
                  <c:v>8</c:v>
                </c:pt>
                <c:pt idx="503">
                  <c:v>9</c:v>
                </c:pt>
                <c:pt idx="504">
                  <c:v>6</c:v>
                </c:pt>
                <c:pt idx="505">
                  <c:v>8</c:v>
                </c:pt>
                <c:pt idx="506">
                  <c:v>8</c:v>
                </c:pt>
                <c:pt idx="507">
                  <c:v>7</c:v>
                </c:pt>
                <c:pt idx="508">
                  <c:v>8</c:v>
                </c:pt>
                <c:pt idx="509">
                  <c:v>7</c:v>
                </c:pt>
                <c:pt idx="510">
                  <c:v>7</c:v>
                </c:pt>
                <c:pt idx="511">
                  <c:v>7</c:v>
                </c:pt>
                <c:pt idx="512">
                  <c:v>10</c:v>
                </c:pt>
                <c:pt idx="513">
                  <c:v>5</c:v>
                </c:pt>
                <c:pt idx="514">
                  <c:v>8</c:v>
                </c:pt>
                <c:pt idx="515">
                  <c:v>7</c:v>
                </c:pt>
                <c:pt idx="516">
                  <c:v>4</c:v>
                </c:pt>
                <c:pt idx="517">
                  <c:v>8</c:v>
                </c:pt>
                <c:pt idx="518">
                  <c:v>7</c:v>
                </c:pt>
                <c:pt idx="519">
                  <c:v>3</c:v>
                </c:pt>
                <c:pt idx="520">
                  <c:v>8</c:v>
                </c:pt>
                <c:pt idx="521">
                  <c:v>8</c:v>
                </c:pt>
                <c:pt idx="522">
                  <c:v>2</c:v>
                </c:pt>
                <c:pt idx="523">
                  <c:v>7</c:v>
                </c:pt>
                <c:pt idx="524">
                  <c:v>8</c:v>
                </c:pt>
                <c:pt idx="525">
                  <c:v>8</c:v>
                </c:pt>
                <c:pt idx="526">
                  <c:v>7</c:v>
                </c:pt>
                <c:pt idx="527">
                  <c:v>7</c:v>
                </c:pt>
                <c:pt idx="528">
                  <c:v>7</c:v>
                </c:pt>
                <c:pt idx="529">
                  <c:v>7</c:v>
                </c:pt>
                <c:pt idx="530">
                  <c:v>7</c:v>
                </c:pt>
                <c:pt idx="531">
                  <c:v>2</c:v>
                </c:pt>
                <c:pt idx="532">
                  <c:v>7</c:v>
                </c:pt>
                <c:pt idx="533">
                  <c:v>1</c:v>
                </c:pt>
                <c:pt idx="534">
                  <c:v>6</c:v>
                </c:pt>
                <c:pt idx="535">
                  <c:v>10</c:v>
                </c:pt>
                <c:pt idx="536">
                  <c:v>8</c:v>
                </c:pt>
                <c:pt idx="537">
                  <c:v>8</c:v>
                </c:pt>
                <c:pt idx="538">
                  <c:v>7</c:v>
                </c:pt>
                <c:pt idx="539">
                  <c:v>9</c:v>
                </c:pt>
                <c:pt idx="540">
                  <c:v>8</c:v>
                </c:pt>
                <c:pt idx="541">
                  <c:v>6</c:v>
                </c:pt>
                <c:pt idx="542">
                  <c:v>10</c:v>
                </c:pt>
                <c:pt idx="543">
                  <c:v>1</c:v>
                </c:pt>
                <c:pt idx="544">
                  <c:v>5</c:v>
                </c:pt>
                <c:pt idx="545">
                  <c:v>4</c:v>
                </c:pt>
                <c:pt idx="546">
                  <c:v>7</c:v>
                </c:pt>
                <c:pt idx="547">
                  <c:v>7</c:v>
                </c:pt>
                <c:pt idx="548">
                  <c:v>8</c:v>
                </c:pt>
                <c:pt idx="549">
                  <c:v>6</c:v>
                </c:pt>
                <c:pt idx="550">
                  <c:v>5</c:v>
                </c:pt>
                <c:pt idx="551">
                  <c:v>8</c:v>
                </c:pt>
                <c:pt idx="552">
                  <c:v>8</c:v>
                </c:pt>
                <c:pt idx="553">
                  <c:v>1</c:v>
                </c:pt>
                <c:pt idx="554">
                  <c:v>7</c:v>
                </c:pt>
                <c:pt idx="555">
                  <c:v>10</c:v>
                </c:pt>
                <c:pt idx="556">
                  <c:v>7</c:v>
                </c:pt>
                <c:pt idx="557">
                  <c:v>8</c:v>
                </c:pt>
                <c:pt idx="558">
                  <c:v>1</c:v>
                </c:pt>
                <c:pt idx="559">
                  <c:v>1</c:v>
                </c:pt>
                <c:pt idx="560">
                  <c:v>7</c:v>
                </c:pt>
                <c:pt idx="561">
                  <c:v>1</c:v>
                </c:pt>
                <c:pt idx="562">
                  <c:v>7</c:v>
                </c:pt>
                <c:pt idx="563">
                  <c:v>8</c:v>
                </c:pt>
                <c:pt idx="564">
                  <c:v>7</c:v>
                </c:pt>
                <c:pt idx="565">
                  <c:v>2</c:v>
                </c:pt>
                <c:pt idx="566">
                  <c:v>7</c:v>
                </c:pt>
                <c:pt idx="567">
                  <c:v>8</c:v>
                </c:pt>
                <c:pt idx="568">
                  <c:v>7</c:v>
                </c:pt>
                <c:pt idx="569">
                  <c:v>7</c:v>
                </c:pt>
                <c:pt idx="570">
                  <c:v>8</c:v>
                </c:pt>
                <c:pt idx="571">
                  <c:v>7</c:v>
                </c:pt>
                <c:pt idx="572">
                  <c:v>10</c:v>
                </c:pt>
                <c:pt idx="573">
                  <c:v>8</c:v>
                </c:pt>
                <c:pt idx="574">
                  <c:v>8</c:v>
                </c:pt>
                <c:pt idx="575">
                  <c:v>7</c:v>
                </c:pt>
                <c:pt idx="576">
                  <c:v>8</c:v>
                </c:pt>
                <c:pt idx="577">
                  <c:v>8</c:v>
                </c:pt>
                <c:pt idx="578">
                  <c:v>6</c:v>
                </c:pt>
                <c:pt idx="579">
                  <c:v>7</c:v>
                </c:pt>
                <c:pt idx="580">
                  <c:v>6</c:v>
                </c:pt>
                <c:pt idx="581">
                  <c:v>4</c:v>
                </c:pt>
                <c:pt idx="582">
                  <c:v>5</c:v>
                </c:pt>
                <c:pt idx="583">
                  <c:v>6</c:v>
                </c:pt>
                <c:pt idx="584">
                  <c:v>9</c:v>
                </c:pt>
                <c:pt idx="585">
                  <c:v>8</c:v>
                </c:pt>
                <c:pt idx="586">
                  <c:v>7</c:v>
                </c:pt>
                <c:pt idx="587">
                  <c:v>8</c:v>
                </c:pt>
                <c:pt idx="588">
                  <c:v>5</c:v>
                </c:pt>
                <c:pt idx="589">
                  <c:v>10</c:v>
                </c:pt>
                <c:pt idx="590">
                  <c:v>7</c:v>
                </c:pt>
                <c:pt idx="591">
                  <c:v>8</c:v>
                </c:pt>
                <c:pt idx="592">
                  <c:v>4</c:v>
                </c:pt>
                <c:pt idx="593">
                  <c:v>9</c:v>
                </c:pt>
                <c:pt idx="594">
                  <c:v>9</c:v>
                </c:pt>
                <c:pt idx="595">
                  <c:v>10</c:v>
                </c:pt>
                <c:pt idx="596">
                  <c:v>6</c:v>
                </c:pt>
                <c:pt idx="597">
                  <c:v>8</c:v>
                </c:pt>
                <c:pt idx="598">
                  <c:v>8</c:v>
                </c:pt>
                <c:pt idx="599">
                  <c:v>9</c:v>
                </c:pt>
                <c:pt idx="600">
                  <c:v>7</c:v>
                </c:pt>
                <c:pt idx="601">
                  <c:v>8</c:v>
                </c:pt>
                <c:pt idx="602">
                  <c:v>3</c:v>
                </c:pt>
                <c:pt idx="603">
                  <c:v>7</c:v>
                </c:pt>
                <c:pt idx="604">
                  <c:v>8</c:v>
                </c:pt>
                <c:pt idx="605">
                  <c:v>4</c:v>
                </c:pt>
                <c:pt idx="606">
                  <c:v>3</c:v>
                </c:pt>
                <c:pt idx="607">
                  <c:v>5</c:v>
                </c:pt>
                <c:pt idx="608">
                  <c:v>8</c:v>
                </c:pt>
                <c:pt idx="609">
                  <c:v>8</c:v>
                </c:pt>
                <c:pt idx="610">
                  <c:v>9</c:v>
                </c:pt>
                <c:pt idx="611">
                  <c:v>2</c:v>
                </c:pt>
                <c:pt idx="612">
                  <c:v>9</c:v>
                </c:pt>
                <c:pt idx="613">
                  <c:v>7</c:v>
                </c:pt>
                <c:pt idx="614">
                  <c:v>5</c:v>
                </c:pt>
                <c:pt idx="615">
                  <c:v>7</c:v>
                </c:pt>
                <c:pt idx="616">
                  <c:v>9</c:v>
                </c:pt>
                <c:pt idx="617">
                  <c:v>8</c:v>
                </c:pt>
                <c:pt idx="618">
                  <c:v>8</c:v>
                </c:pt>
                <c:pt idx="619">
                  <c:v>8</c:v>
                </c:pt>
                <c:pt idx="620">
                  <c:v>9</c:v>
                </c:pt>
                <c:pt idx="621">
                  <c:v>8</c:v>
                </c:pt>
                <c:pt idx="622">
                  <c:v>8</c:v>
                </c:pt>
                <c:pt idx="623">
                  <c:v>5</c:v>
                </c:pt>
                <c:pt idx="624">
                  <c:v>9</c:v>
                </c:pt>
                <c:pt idx="625">
                  <c:v>7</c:v>
                </c:pt>
                <c:pt idx="626">
                  <c:v>8</c:v>
                </c:pt>
                <c:pt idx="627">
                  <c:v>8</c:v>
                </c:pt>
                <c:pt idx="628">
                  <c:v>7</c:v>
                </c:pt>
                <c:pt idx="629">
                  <c:v>7</c:v>
                </c:pt>
                <c:pt idx="630">
                  <c:v>9</c:v>
                </c:pt>
                <c:pt idx="631">
                  <c:v>5</c:v>
                </c:pt>
                <c:pt idx="632">
                  <c:v>8</c:v>
                </c:pt>
                <c:pt idx="633">
                  <c:v>8</c:v>
                </c:pt>
                <c:pt idx="634">
                  <c:v>8</c:v>
                </c:pt>
                <c:pt idx="635">
                  <c:v>4</c:v>
                </c:pt>
                <c:pt idx="636">
                  <c:v>7</c:v>
                </c:pt>
                <c:pt idx="637">
                  <c:v>9</c:v>
                </c:pt>
                <c:pt idx="638">
                  <c:v>10</c:v>
                </c:pt>
                <c:pt idx="639">
                  <c:v>8</c:v>
                </c:pt>
                <c:pt idx="640">
                  <c:v>1</c:v>
                </c:pt>
                <c:pt idx="641">
                  <c:v>4</c:v>
                </c:pt>
                <c:pt idx="642">
                  <c:v>9</c:v>
                </c:pt>
                <c:pt idx="643">
                  <c:v>6</c:v>
                </c:pt>
                <c:pt idx="644">
                  <c:v>5</c:v>
                </c:pt>
                <c:pt idx="645">
                  <c:v>1</c:v>
                </c:pt>
                <c:pt idx="646">
                  <c:v>6</c:v>
                </c:pt>
                <c:pt idx="647">
                  <c:v>5</c:v>
                </c:pt>
                <c:pt idx="648">
                  <c:v>1</c:v>
                </c:pt>
                <c:pt idx="649">
                  <c:v>8</c:v>
                </c:pt>
                <c:pt idx="650">
                  <c:v>8</c:v>
                </c:pt>
                <c:pt idx="651">
                  <c:v>9</c:v>
                </c:pt>
                <c:pt idx="652">
                  <c:v>6</c:v>
                </c:pt>
                <c:pt idx="653">
                  <c:v>3</c:v>
                </c:pt>
                <c:pt idx="654">
                  <c:v>7</c:v>
                </c:pt>
                <c:pt idx="655">
                  <c:v>8</c:v>
                </c:pt>
                <c:pt idx="656">
                  <c:v>8</c:v>
                </c:pt>
                <c:pt idx="657">
                  <c:v>7</c:v>
                </c:pt>
                <c:pt idx="658">
                  <c:v>10</c:v>
                </c:pt>
                <c:pt idx="659">
                  <c:v>8</c:v>
                </c:pt>
                <c:pt idx="660">
                  <c:v>9</c:v>
                </c:pt>
                <c:pt idx="661">
                  <c:v>8</c:v>
                </c:pt>
                <c:pt idx="662">
                  <c:v>6</c:v>
                </c:pt>
                <c:pt idx="663">
                  <c:v>7</c:v>
                </c:pt>
                <c:pt idx="664">
                  <c:v>9</c:v>
                </c:pt>
                <c:pt idx="665">
                  <c:v>7</c:v>
                </c:pt>
                <c:pt idx="666">
                  <c:v>10</c:v>
                </c:pt>
                <c:pt idx="667">
                  <c:v>5</c:v>
                </c:pt>
                <c:pt idx="668">
                  <c:v>10</c:v>
                </c:pt>
                <c:pt idx="669">
                  <c:v>7</c:v>
                </c:pt>
                <c:pt idx="670">
                  <c:v>8</c:v>
                </c:pt>
                <c:pt idx="671">
                  <c:v>9</c:v>
                </c:pt>
                <c:pt idx="672">
                  <c:v>4</c:v>
                </c:pt>
                <c:pt idx="673">
                  <c:v>6</c:v>
                </c:pt>
                <c:pt idx="674">
                  <c:v>3</c:v>
                </c:pt>
                <c:pt idx="675">
                  <c:v>9</c:v>
                </c:pt>
                <c:pt idx="676">
                  <c:v>8</c:v>
                </c:pt>
                <c:pt idx="677">
                  <c:v>7</c:v>
                </c:pt>
                <c:pt idx="678">
                  <c:v>7</c:v>
                </c:pt>
                <c:pt idx="679">
                  <c:v>5</c:v>
                </c:pt>
                <c:pt idx="680">
                  <c:v>7</c:v>
                </c:pt>
                <c:pt idx="681">
                  <c:v>8</c:v>
                </c:pt>
                <c:pt idx="682">
                  <c:v>8</c:v>
                </c:pt>
                <c:pt idx="683">
                  <c:v>7</c:v>
                </c:pt>
                <c:pt idx="684">
                  <c:v>7</c:v>
                </c:pt>
                <c:pt idx="685">
                  <c:v>8</c:v>
                </c:pt>
                <c:pt idx="686">
                  <c:v>8</c:v>
                </c:pt>
                <c:pt idx="687">
                  <c:v>6</c:v>
                </c:pt>
                <c:pt idx="688">
                  <c:v>5</c:v>
                </c:pt>
                <c:pt idx="689">
                  <c:v>7</c:v>
                </c:pt>
                <c:pt idx="690">
                  <c:v>6</c:v>
                </c:pt>
                <c:pt idx="691">
                  <c:v>4</c:v>
                </c:pt>
                <c:pt idx="692">
                  <c:v>8</c:v>
                </c:pt>
                <c:pt idx="693">
                  <c:v>7</c:v>
                </c:pt>
                <c:pt idx="694">
                  <c:v>7</c:v>
                </c:pt>
                <c:pt idx="695">
                  <c:v>8</c:v>
                </c:pt>
                <c:pt idx="696">
                  <c:v>8</c:v>
                </c:pt>
                <c:pt idx="697">
                  <c:v>7</c:v>
                </c:pt>
                <c:pt idx="698">
                  <c:v>8</c:v>
                </c:pt>
                <c:pt idx="699">
                  <c:v>6</c:v>
                </c:pt>
                <c:pt idx="700">
                  <c:v>4</c:v>
                </c:pt>
                <c:pt idx="701">
                  <c:v>9</c:v>
                </c:pt>
                <c:pt idx="702">
                  <c:v>7</c:v>
                </c:pt>
                <c:pt idx="703">
                  <c:v>7</c:v>
                </c:pt>
                <c:pt idx="704">
                  <c:v>10</c:v>
                </c:pt>
                <c:pt idx="705">
                  <c:v>7</c:v>
                </c:pt>
                <c:pt idx="706">
                  <c:v>7</c:v>
                </c:pt>
                <c:pt idx="707">
                  <c:v>4</c:v>
                </c:pt>
                <c:pt idx="708">
                  <c:v>8</c:v>
                </c:pt>
                <c:pt idx="709">
                  <c:v>10</c:v>
                </c:pt>
                <c:pt idx="710">
                  <c:v>5</c:v>
                </c:pt>
                <c:pt idx="711">
                  <c:v>7</c:v>
                </c:pt>
                <c:pt idx="712">
                  <c:v>8</c:v>
                </c:pt>
                <c:pt idx="713">
                  <c:v>1</c:v>
                </c:pt>
                <c:pt idx="714">
                  <c:v>7</c:v>
                </c:pt>
                <c:pt idx="715">
                  <c:v>10</c:v>
                </c:pt>
                <c:pt idx="716">
                  <c:v>8</c:v>
                </c:pt>
                <c:pt idx="717">
                  <c:v>8</c:v>
                </c:pt>
                <c:pt idx="718">
                  <c:v>8</c:v>
                </c:pt>
                <c:pt idx="719">
                  <c:v>8</c:v>
                </c:pt>
                <c:pt idx="720">
                  <c:v>8</c:v>
                </c:pt>
                <c:pt idx="721">
                  <c:v>7</c:v>
                </c:pt>
                <c:pt idx="722">
                  <c:v>8</c:v>
                </c:pt>
                <c:pt idx="723">
                  <c:v>5</c:v>
                </c:pt>
                <c:pt idx="724">
                  <c:v>8</c:v>
                </c:pt>
                <c:pt idx="725">
                  <c:v>8</c:v>
                </c:pt>
                <c:pt idx="726">
                  <c:v>8</c:v>
                </c:pt>
                <c:pt idx="727">
                  <c:v>8</c:v>
                </c:pt>
                <c:pt idx="728">
                  <c:v>7</c:v>
                </c:pt>
                <c:pt idx="729">
                  <c:v>10</c:v>
                </c:pt>
                <c:pt idx="730">
                  <c:v>7</c:v>
                </c:pt>
                <c:pt idx="731">
                  <c:v>4</c:v>
                </c:pt>
                <c:pt idx="732">
                  <c:v>6</c:v>
                </c:pt>
                <c:pt idx="733">
                  <c:v>8</c:v>
                </c:pt>
                <c:pt idx="734">
                  <c:v>6</c:v>
                </c:pt>
                <c:pt idx="735">
                  <c:v>9</c:v>
                </c:pt>
                <c:pt idx="736">
                  <c:v>10</c:v>
                </c:pt>
                <c:pt idx="737">
                  <c:v>5</c:v>
                </c:pt>
                <c:pt idx="738">
                  <c:v>3</c:v>
                </c:pt>
                <c:pt idx="739">
                  <c:v>9</c:v>
                </c:pt>
                <c:pt idx="740">
                  <c:v>9</c:v>
                </c:pt>
                <c:pt idx="741">
                  <c:v>8</c:v>
                </c:pt>
                <c:pt idx="742">
                  <c:v>8</c:v>
                </c:pt>
                <c:pt idx="743">
                  <c:v>8</c:v>
                </c:pt>
                <c:pt idx="744">
                  <c:v>8</c:v>
                </c:pt>
                <c:pt idx="745">
                  <c:v>8</c:v>
                </c:pt>
                <c:pt idx="746">
                  <c:v>4</c:v>
                </c:pt>
                <c:pt idx="747">
                  <c:v>6</c:v>
                </c:pt>
                <c:pt idx="748">
                  <c:v>6</c:v>
                </c:pt>
                <c:pt idx="749">
                  <c:v>8</c:v>
                </c:pt>
                <c:pt idx="750">
                  <c:v>7</c:v>
                </c:pt>
                <c:pt idx="751">
                  <c:v>3</c:v>
                </c:pt>
                <c:pt idx="752">
                  <c:v>8</c:v>
                </c:pt>
                <c:pt idx="753">
                  <c:v>7</c:v>
                </c:pt>
                <c:pt idx="754">
                  <c:v>6</c:v>
                </c:pt>
                <c:pt idx="755">
                  <c:v>1</c:v>
                </c:pt>
                <c:pt idx="756">
                  <c:v>7</c:v>
                </c:pt>
                <c:pt idx="757">
                  <c:v>7</c:v>
                </c:pt>
                <c:pt idx="758">
                  <c:v>6</c:v>
                </c:pt>
                <c:pt idx="759">
                  <c:v>5</c:v>
                </c:pt>
                <c:pt idx="760">
                  <c:v>7</c:v>
                </c:pt>
                <c:pt idx="761">
                  <c:v>2</c:v>
                </c:pt>
                <c:pt idx="762">
                  <c:v>6</c:v>
                </c:pt>
                <c:pt idx="763">
                  <c:v>8</c:v>
                </c:pt>
                <c:pt idx="764">
                  <c:v>8</c:v>
                </c:pt>
                <c:pt idx="765">
                  <c:v>3</c:v>
                </c:pt>
                <c:pt idx="766">
                  <c:v>7</c:v>
                </c:pt>
                <c:pt idx="767">
                  <c:v>6</c:v>
                </c:pt>
                <c:pt idx="768">
                  <c:v>7</c:v>
                </c:pt>
                <c:pt idx="769">
                  <c:v>7</c:v>
                </c:pt>
                <c:pt idx="770">
                  <c:v>5</c:v>
                </c:pt>
                <c:pt idx="771">
                  <c:v>7</c:v>
                </c:pt>
                <c:pt idx="772">
                  <c:v>3</c:v>
                </c:pt>
                <c:pt idx="773">
                  <c:v>2</c:v>
                </c:pt>
                <c:pt idx="774">
                  <c:v>5</c:v>
                </c:pt>
                <c:pt idx="775">
                  <c:v>6</c:v>
                </c:pt>
                <c:pt idx="776">
                  <c:v>7</c:v>
                </c:pt>
                <c:pt idx="777">
                  <c:v>7</c:v>
                </c:pt>
                <c:pt idx="778">
                  <c:v>8</c:v>
                </c:pt>
                <c:pt idx="779">
                  <c:v>7</c:v>
                </c:pt>
                <c:pt idx="780">
                  <c:v>7</c:v>
                </c:pt>
                <c:pt idx="781">
                  <c:v>4</c:v>
                </c:pt>
                <c:pt idx="782">
                  <c:v>9</c:v>
                </c:pt>
                <c:pt idx="783">
                  <c:v>6</c:v>
                </c:pt>
                <c:pt idx="784">
                  <c:v>5</c:v>
                </c:pt>
                <c:pt idx="785">
                  <c:v>6</c:v>
                </c:pt>
                <c:pt idx="786">
                  <c:v>6</c:v>
                </c:pt>
                <c:pt idx="787">
                  <c:v>7</c:v>
                </c:pt>
                <c:pt idx="788">
                  <c:v>8</c:v>
                </c:pt>
                <c:pt idx="789">
                  <c:v>8</c:v>
                </c:pt>
                <c:pt idx="790">
                  <c:v>9</c:v>
                </c:pt>
                <c:pt idx="791">
                  <c:v>7</c:v>
                </c:pt>
                <c:pt idx="792">
                  <c:v>7</c:v>
                </c:pt>
                <c:pt idx="793">
                  <c:v>6</c:v>
                </c:pt>
                <c:pt idx="794">
                  <c:v>8</c:v>
                </c:pt>
                <c:pt idx="795">
                  <c:v>6</c:v>
                </c:pt>
                <c:pt idx="796">
                  <c:v>6</c:v>
                </c:pt>
                <c:pt idx="797">
                  <c:v>7</c:v>
                </c:pt>
                <c:pt idx="798">
                  <c:v>7</c:v>
                </c:pt>
                <c:pt idx="799">
                  <c:v>3</c:v>
                </c:pt>
                <c:pt idx="800">
                  <c:v>6</c:v>
                </c:pt>
                <c:pt idx="801">
                  <c:v>3</c:v>
                </c:pt>
                <c:pt idx="802">
                  <c:v>8</c:v>
                </c:pt>
                <c:pt idx="803">
                  <c:v>8</c:v>
                </c:pt>
                <c:pt idx="804">
                  <c:v>7</c:v>
                </c:pt>
                <c:pt idx="805">
                  <c:v>7</c:v>
                </c:pt>
                <c:pt idx="806">
                  <c:v>7</c:v>
                </c:pt>
                <c:pt idx="807">
                  <c:v>7</c:v>
                </c:pt>
                <c:pt idx="808">
                  <c:v>4</c:v>
                </c:pt>
                <c:pt idx="809">
                  <c:v>7</c:v>
                </c:pt>
                <c:pt idx="810">
                  <c:v>3</c:v>
                </c:pt>
                <c:pt idx="811">
                  <c:v>7</c:v>
                </c:pt>
                <c:pt idx="812">
                  <c:v>5</c:v>
                </c:pt>
                <c:pt idx="813">
                  <c:v>9</c:v>
                </c:pt>
                <c:pt idx="814">
                  <c:v>5</c:v>
                </c:pt>
                <c:pt idx="815">
                  <c:v>4</c:v>
                </c:pt>
                <c:pt idx="816">
                  <c:v>7</c:v>
                </c:pt>
                <c:pt idx="817">
                  <c:v>8</c:v>
                </c:pt>
                <c:pt idx="818">
                  <c:v>7</c:v>
                </c:pt>
                <c:pt idx="819">
                  <c:v>8</c:v>
                </c:pt>
                <c:pt idx="820">
                  <c:v>8</c:v>
                </c:pt>
                <c:pt idx="821">
                  <c:v>8</c:v>
                </c:pt>
                <c:pt idx="822">
                  <c:v>5</c:v>
                </c:pt>
                <c:pt idx="823">
                  <c:v>4</c:v>
                </c:pt>
                <c:pt idx="824">
                  <c:v>7</c:v>
                </c:pt>
                <c:pt idx="825">
                  <c:v>5</c:v>
                </c:pt>
                <c:pt idx="826">
                  <c:v>7</c:v>
                </c:pt>
                <c:pt idx="827">
                  <c:v>8</c:v>
                </c:pt>
                <c:pt idx="828">
                  <c:v>7</c:v>
                </c:pt>
                <c:pt idx="829">
                  <c:v>6</c:v>
                </c:pt>
                <c:pt idx="830">
                  <c:v>5</c:v>
                </c:pt>
                <c:pt idx="831">
                  <c:v>5</c:v>
                </c:pt>
                <c:pt idx="832">
                  <c:v>7</c:v>
                </c:pt>
                <c:pt idx="833">
                  <c:v>4</c:v>
                </c:pt>
                <c:pt idx="834">
                  <c:v>2</c:v>
                </c:pt>
                <c:pt idx="835">
                  <c:v>4</c:v>
                </c:pt>
                <c:pt idx="836">
                  <c:v>4</c:v>
                </c:pt>
                <c:pt idx="837">
                  <c:v>1</c:v>
                </c:pt>
                <c:pt idx="838">
                  <c:v>7</c:v>
                </c:pt>
                <c:pt idx="839">
                  <c:v>8</c:v>
                </c:pt>
                <c:pt idx="840">
                  <c:v>8</c:v>
                </c:pt>
                <c:pt idx="841">
                  <c:v>8</c:v>
                </c:pt>
                <c:pt idx="842">
                  <c:v>7</c:v>
                </c:pt>
                <c:pt idx="843">
                  <c:v>7</c:v>
                </c:pt>
                <c:pt idx="844">
                  <c:v>7</c:v>
                </c:pt>
                <c:pt idx="845">
                  <c:v>8</c:v>
                </c:pt>
                <c:pt idx="846">
                  <c:v>6</c:v>
                </c:pt>
                <c:pt idx="847">
                  <c:v>8</c:v>
                </c:pt>
                <c:pt idx="848">
                  <c:v>8</c:v>
                </c:pt>
                <c:pt idx="849">
                  <c:v>8</c:v>
                </c:pt>
                <c:pt idx="850">
                  <c:v>8</c:v>
                </c:pt>
                <c:pt idx="851">
                  <c:v>6</c:v>
                </c:pt>
                <c:pt idx="852">
                  <c:v>1</c:v>
                </c:pt>
                <c:pt idx="853">
                  <c:v>5</c:v>
                </c:pt>
                <c:pt idx="854">
                  <c:v>8</c:v>
                </c:pt>
                <c:pt idx="855">
                  <c:v>9</c:v>
                </c:pt>
                <c:pt idx="856">
                  <c:v>8</c:v>
                </c:pt>
                <c:pt idx="857">
                  <c:v>8</c:v>
                </c:pt>
                <c:pt idx="858">
                  <c:v>7</c:v>
                </c:pt>
                <c:pt idx="859">
                  <c:v>8</c:v>
                </c:pt>
                <c:pt idx="860">
                  <c:v>8</c:v>
                </c:pt>
                <c:pt idx="861">
                  <c:v>8</c:v>
                </c:pt>
                <c:pt idx="862">
                  <c:v>8</c:v>
                </c:pt>
                <c:pt idx="863">
                  <c:v>4</c:v>
                </c:pt>
                <c:pt idx="864">
                  <c:v>4</c:v>
                </c:pt>
                <c:pt idx="865">
                  <c:v>8</c:v>
                </c:pt>
                <c:pt idx="866">
                  <c:v>8</c:v>
                </c:pt>
                <c:pt idx="867">
                  <c:v>10</c:v>
                </c:pt>
                <c:pt idx="868">
                  <c:v>2</c:v>
                </c:pt>
                <c:pt idx="869">
                  <c:v>7</c:v>
                </c:pt>
                <c:pt idx="870">
                  <c:v>8</c:v>
                </c:pt>
                <c:pt idx="871">
                  <c:v>7</c:v>
                </c:pt>
                <c:pt idx="872">
                  <c:v>7</c:v>
                </c:pt>
                <c:pt idx="873">
                  <c:v>7</c:v>
                </c:pt>
                <c:pt idx="874">
                  <c:v>8</c:v>
                </c:pt>
                <c:pt idx="875">
                  <c:v>7</c:v>
                </c:pt>
                <c:pt idx="876">
                  <c:v>7</c:v>
                </c:pt>
                <c:pt idx="877">
                  <c:v>7</c:v>
                </c:pt>
                <c:pt idx="878">
                  <c:v>8</c:v>
                </c:pt>
                <c:pt idx="879">
                  <c:v>6</c:v>
                </c:pt>
                <c:pt idx="880">
                  <c:v>8</c:v>
                </c:pt>
                <c:pt idx="881">
                  <c:v>7</c:v>
                </c:pt>
                <c:pt idx="882">
                  <c:v>8</c:v>
                </c:pt>
                <c:pt idx="883">
                  <c:v>5</c:v>
                </c:pt>
                <c:pt idx="884">
                  <c:v>8</c:v>
                </c:pt>
                <c:pt idx="885">
                  <c:v>8</c:v>
                </c:pt>
                <c:pt idx="886">
                  <c:v>8</c:v>
                </c:pt>
                <c:pt idx="887">
                  <c:v>8</c:v>
                </c:pt>
                <c:pt idx="888">
                  <c:v>7</c:v>
                </c:pt>
                <c:pt idx="889">
                  <c:v>9</c:v>
                </c:pt>
                <c:pt idx="890">
                  <c:v>4</c:v>
                </c:pt>
                <c:pt idx="891">
                  <c:v>6</c:v>
                </c:pt>
                <c:pt idx="892">
                  <c:v>8</c:v>
                </c:pt>
                <c:pt idx="893">
                  <c:v>6</c:v>
                </c:pt>
                <c:pt idx="894">
                  <c:v>9</c:v>
                </c:pt>
                <c:pt idx="895">
                  <c:v>9</c:v>
                </c:pt>
                <c:pt idx="896">
                  <c:v>8</c:v>
                </c:pt>
                <c:pt idx="897">
                  <c:v>5</c:v>
                </c:pt>
                <c:pt idx="898">
                  <c:v>4</c:v>
                </c:pt>
                <c:pt idx="899">
                  <c:v>7</c:v>
                </c:pt>
                <c:pt idx="900">
                  <c:v>6</c:v>
                </c:pt>
                <c:pt idx="901">
                  <c:v>7</c:v>
                </c:pt>
                <c:pt idx="902">
                  <c:v>7</c:v>
                </c:pt>
                <c:pt idx="903">
                  <c:v>2</c:v>
                </c:pt>
                <c:pt idx="904">
                  <c:v>9</c:v>
                </c:pt>
                <c:pt idx="905">
                  <c:v>7</c:v>
                </c:pt>
                <c:pt idx="906">
                  <c:v>1</c:v>
                </c:pt>
                <c:pt idx="907">
                  <c:v>8</c:v>
                </c:pt>
                <c:pt idx="908">
                  <c:v>8</c:v>
                </c:pt>
                <c:pt idx="909">
                  <c:v>9</c:v>
                </c:pt>
                <c:pt idx="910">
                  <c:v>7</c:v>
                </c:pt>
                <c:pt idx="911">
                  <c:v>10</c:v>
                </c:pt>
                <c:pt idx="912">
                  <c:v>10</c:v>
                </c:pt>
                <c:pt idx="913">
                  <c:v>9</c:v>
                </c:pt>
                <c:pt idx="914">
                  <c:v>7</c:v>
                </c:pt>
                <c:pt idx="915">
                  <c:v>9</c:v>
                </c:pt>
                <c:pt idx="916">
                  <c:v>8</c:v>
                </c:pt>
                <c:pt idx="917">
                  <c:v>8</c:v>
                </c:pt>
                <c:pt idx="918">
                  <c:v>9</c:v>
                </c:pt>
                <c:pt idx="919">
                  <c:v>6</c:v>
                </c:pt>
                <c:pt idx="920">
                  <c:v>5</c:v>
                </c:pt>
                <c:pt idx="921">
                  <c:v>6</c:v>
                </c:pt>
                <c:pt idx="922">
                  <c:v>6</c:v>
                </c:pt>
                <c:pt idx="923">
                  <c:v>8</c:v>
                </c:pt>
                <c:pt idx="924">
                  <c:v>7</c:v>
                </c:pt>
                <c:pt idx="925">
                  <c:v>7</c:v>
                </c:pt>
                <c:pt idx="926">
                  <c:v>6</c:v>
                </c:pt>
                <c:pt idx="927">
                  <c:v>9</c:v>
                </c:pt>
                <c:pt idx="928">
                  <c:v>6</c:v>
                </c:pt>
                <c:pt idx="929">
                  <c:v>8</c:v>
                </c:pt>
                <c:pt idx="930">
                  <c:v>8</c:v>
                </c:pt>
                <c:pt idx="931">
                  <c:v>7</c:v>
                </c:pt>
                <c:pt idx="932">
                  <c:v>7</c:v>
                </c:pt>
                <c:pt idx="933">
                  <c:v>4</c:v>
                </c:pt>
                <c:pt idx="934">
                  <c:v>1</c:v>
                </c:pt>
                <c:pt idx="935">
                  <c:v>8</c:v>
                </c:pt>
                <c:pt idx="936">
                  <c:v>7</c:v>
                </c:pt>
                <c:pt idx="937">
                  <c:v>8</c:v>
                </c:pt>
                <c:pt idx="938">
                  <c:v>8</c:v>
                </c:pt>
                <c:pt idx="939">
                  <c:v>8</c:v>
                </c:pt>
                <c:pt idx="940">
                  <c:v>7</c:v>
                </c:pt>
                <c:pt idx="941">
                  <c:v>7</c:v>
                </c:pt>
                <c:pt idx="942">
                  <c:v>8</c:v>
                </c:pt>
                <c:pt idx="943">
                  <c:v>10</c:v>
                </c:pt>
                <c:pt idx="944">
                  <c:v>7</c:v>
                </c:pt>
                <c:pt idx="945">
                  <c:v>4</c:v>
                </c:pt>
                <c:pt idx="946">
                  <c:v>3</c:v>
                </c:pt>
                <c:pt idx="947">
                  <c:v>8</c:v>
                </c:pt>
                <c:pt idx="948">
                  <c:v>8</c:v>
                </c:pt>
                <c:pt idx="949">
                  <c:v>7</c:v>
                </c:pt>
                <c:pt idx="950">
                  <c:v>8</c:v>
                </c:pt>
                <c:pt idx="951">
                  <c:v>7</c:v>
                </c:pt>
                <c:pt idx="952">
                  <c:v>8</c:v>
                </c:pt>
                <c:pt idx="953">
                  <c:v>8</c:v>
                </c:pt>
                <c:pt idx="954">
                  <c:v>5</c:v>
                </c:pt>
                <c:pt idx="955">
                  <c:v>8</c:v>
                </c:pt>
                <c:pt idx="956">
                  <c:v>8</c:v>
                </c:pt>
                <c:pt idx="957">
                  <c:v>7</c:v>
                </c:pt>
                <c:pt idx="958">
                  <c:v>4</c:v>
                </c:pt>
                <c:pt idx="959">
                  <c:v>7</c:v>
                </c:pt>
                <c:pt idx="960">
                  <c:v>8</c:v>
                </c:pt>
                <c:pt idx="961">
                  <c:v>5</c:v>
                </c:pt>
                <c:pt idx="962">
                  <c:v>7</c:v>
                </c:pt>
                <c:pt idx="963">
                  <c:v>7</c:v>
                </c:pt>
                <c:pt idx="964">
                  <c:v>8</c:v>
                </c:pt>
                <c:pt idx="965">
                  <c:v>7</c:v>
                </c:pt>
                <c:pt idx="966">
                  <c:v>8</c:v>
                </c:pt>
                <c:pt idx="967">
                  <c:v>9</c:v>
                </c:pt>
                <c:pt idx="968">
                  <c:v>8</c:v>
                </c:pt>
                <c:pt idx="969">
                  <c:v>7</c:v>
                </c:pt>
                <c:pt idx="970">
                  <c:v>7</c:v>
                </c:pt>
                <c:pt idx="971">
                  <c:v>1</c:v>
                </c:pt>
                <c:pt idx="972">
                  <c:v>6</c:v>
                </c:pt>
                <c:pt idx="973">
                  <c:v>7</c:v>
                </c:pt>
                <c:pt idx="974">
                  <c:v>8</c:v>
                </c:pt>
                <c:pt idx="975">
                  <c:v>7</c:v>
                </c:pt>
                <c:pt idx="976">
                  <c:v>10</c:v>
                </c:pt>
                <c:pt idx="977">
                  <c:v>8</c:v>
                </c:pt>
                <c:pt idx="978">
                  <c:v>8</c:v>
                </c:pt>
                <c:pt idx="979">
                  <c:v>8</c:v>
                </c:pt>
                <c:pt idx="980">
                  <c:v>8</c:v>
                </c:pt>
                <c:pt idx="981">
                  <c:v>8</c:v>
                </c:pt>
                <c:pt idx="982">
                  <c:v>6</c:v>
                </c:pt>
                <c:pt idx="983">
                  <c:v>7</c:v>
                </c:pt>
                <c:pt idx="984">
                  <c:v>6</c:v>
                </c:pt>
                <c:pt idx="985">
                  <c:v>8</c:v>
                </c:pt>
                <c:pt idx="986">
                  <c:v>7</c:v>
                </c:pt>
                <c:pt idx="987">
                  <c:v>7</c:v>
                </c:pt>
                <c:pt idx="988">
                  <c:v>7</c:v>
                </c:pt>
                <c:pt idx="989">
                  <c:v>7</c:v>
                </c:pt>
                <c:pt idx="990">
                  <c:v>7</c:v>
                </c:pt>
                <c:pt idx="991">
                  <c:v>7</c:v>
                </c:pt>
                <c:pt idx="992">
                  <c:v>7</c:v>
                </c:pt>
                <c:pt idx="993">
                  <c:v>7</c:v>
                </c:pt>
                <c:pt idx="994">
                  <c:v>7</c:v>
                </c:pt>
                <c:pt idx="995">
                  <c:v>8</c:v>
                </c:pt>
                <c:pt idx="996">
                  <c:v>7</c:v>
                </c:pt>
                <c:pt idx="997">
                  <c:v>7</c:v>
                </c:pt>
                <c:pt idx="998">
                  <c:v>8</c:v>
                </c:pt>
                <c:pt idx="999">
                  <c:v>7</c:v>
                </c:pt>
                <c:pt idx="1000">
                  <c:v>6</c:v>
                </c:pt>
                <c:pt idx="1001">
                  <c:v>8</c:v>
                </c:pt>
                <c:pt idx="1002">
                  <c:v>6</c:v>
                </c:pt>
                <c:pt idx="1003">
                  <c:v>8</c:v>
                </c:pt>
                <c:pt idx="1004">
                  <c:v>8</c:v>
                </c:pt>
                <c:pt idx="1005">
                  <c:v>8</c:v>
                </c:pt>
              </c:numCache>
            </c:numRef>
          </c:xVal>
          <c:yVal>
            <c:numRef>
              <c:f>Blad1!$B$2:$B$1007</c:f>
              <c:numCache>
                <c:formatCode>General</c:formatCode>
                <c:ptCount val="1006"/>
                <c:pt idx="0">
                  <c:v>5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5</c:v>
                </c:pt>
                <c:pt idx="6">
                  <c:v>7</c:v>
                </c:pt>
                <c:pt idx="7">
                  <c:v>9</c:v>
                </c:pt>
                <c:pt idx="8">
                  <c:v>5</c:v>
                </c:pt>
                <c:pt idx="9">
                  <c:v>8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8</c:v>
                </c:pt>
                <c:pt idx="20">
                  <c:v>8</c:v>
                </c:pt>
                <c:pt idx="21">
                  <c:v>7</c:v>
                </c:pt>
                <c:pt idx="22">
                  <c:v>3</c:v>
                </c:pt>
                <c:pt idx="23">
                  <c:v>10</c:v>
                </c:pt>
                <c:pt idx="24">
                  <c:v>6</c:v>
                </c:pt>
                <c:pt idx="25">
                  <c:v>7</c:v>
                </c:pt>
                <c:pt idx="26">
                  <c:v>8</c:v>
                </c:pt>
                <c:pt idx="27">
                  <c:v>6</c:v>
                </c:pt>
                <c:pt idx="28">
                  <c:v>6</c:v>
                </c:pt>
                <c:pt idx="29">
                  <c:v>8</c:v>
                </c:pt>
                <c:pt idx="30">
                  <c:v>7</c:v>
                </c:pt>
                <c:pt idx="31">
                  <c:v>10</c:v>
                </c:pt>
                <c:pt idx="32">
                  <c:v>8</c:v>
                </c:pt>
                <c:pt idx="33">
                  <c:v>5</c:v>
                </c:pt>
                <c:pt idx="34">
                  <c:v>3</c:v>
                </c:pt>
                <c:pt idx="35">
                  <c:v>9</c:v>
                </c:pt>
                <c:pt idx="36">
                  <c:v>8</c:v>
                </c:pt>
                <c:pt idx="37">
                  <c:v>7</c:v>
                </c:pt>
                <c:pt idx="38">
                  <c:v>9</c:v>
                </c:pt>
                <c:pt idx="39">
                  <c:v>7</c:v>
                </c:pt>
                <c:pt idx="40">
                  <c:v>6</c:v>
                </c:pt>
                <c:pt idx="41">
                  <c:v>5</c:v>
                </c:pt>
                <c:pt idx="42">
                  <c:v>10</c:v>
                </c:pt>
                <c:pt idx="43">
                  <c:v>6</c:v>
                </c:pt>
                <c:pt idx="44">
                  <c:v>9</c:v>
                </c:pt>
                <c:pt idx="45">
                  <c:v>10</c:v>
                </c:pt>
                <c:pt idx="46">
                  <c:v>7</c:v>
                </c:pt>
                <c:pt idx="47">
                  <c:v>6</c:v>
                </c:pt>
                <c:pt idx="48">
                  <c:v>7</c:v>
                </c:pt>
                <c:pt idx="49">
                  <c:v>9</c:v>
                </c:pt>
                <c:pt idx="50">
                  <c:v>7</c:v>
                </c:pt>
                <c:pt idx="51">
                  <c:v>8</c:v>
                </c:pt>
                <c:pt idx="52">
                  <c:v>8</c:v>
                </c:pt>
                <c:pt idx="53">
                  <c:v>6</c:v>
                </c:pt>
                <c:pt idx="54">
                  <c:v>5</c:v>
                </c:pt>
                <c:pt idx="55">
                  <c:v>5</c:v>
                </c:pt>
                <c:pt idx="56">
                  <c:v>3</c:v>
                </c:pt>
                <c:pt idx="57">
                  <c:v>9</c:v>
                </c:pt>
                <c:pt idx="58">
                  <c:v>7</c:v>
                </c:pt>
                <c:pt idx="59">
                  <c:v>7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6</c:v>
                </c:pt>
                <c:pt idx="64">
                  <c:v>7</c:v>
                </c:pt>
                <c:pt idx="65">
                  <c:v>8</c:v>
                </c:pt>
                <c:pt idx="66">
                  <c:v>9</c:v>
                </c:pt>
                <c:pt idx="67">
                  <c:v>8</c:v>
                </c:pt>
                <c:pt idx="68">
                  <c:v>8</c:v>
                </c:pt>
                <c:pt idx="69">
                  <c:v>9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7</c:v>
                </c:pt>
                <c:pt idx="74">
                  <c:v>5</c:v>
                </c:pt>
                <c:pt idx="75">
                  <c:v>9</c:v>
                </c:pt>
                <c:pt idx="76">
                  <c:v>7</c:v>
                </c:pt>
                <c:pt idx="77">
                  <c:v>6</c:v>
                </c:pt>
                <c:pt idx="78">
                  <c:v>8</c:v>
                </c:pt>
                <c:pt idx="79">
                  <c:v>4</c:v>
                </c:pt>
                <c:pt idx="80">
                  <c:v>4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5</c:v>
                </c:pt>
                <c:pt idx="86">
                  <c:v>5</c:v>
                </c:pt>
                <c:pt idx="87">
                  <c:v>8</c:v>
                </c:pt>
                <c:pt idx="88">
                  <c:v>6</c:v>
                </c:pt>
                <c:pt idx="89">
                  <c:v>7</c:v>
                </c:pt>
                <c:pt idx="90">
                  <c:v>6</c:v>
                </c:pt>
                <c:pt idx="91">
                  <c:v>7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5</c:v>
                </c:pt>
                <c:pt idx="96">
                  <c:v>4</c:v>
                </c:pt>
                <c:pt idx="97">
                  <c:v>5</c:v>
                </c:pt>
                <c:pt idx="98">
                  <c:v>6</c:v>
                </c:pt>
                <c:pt idx="99">
                  <c:v>5</c:v>
                </c:pt>
                <c:pt idx="100">
                  <c:v>5</c:v>
                </c:pt>
                <c:pt idx="101">
                  <c:v>4</c:v>
                </c:pt>
                <c:pt idx="102">
                  <c:v>4</c:v>
                </c:pt>
                <c:pt idx="103">
                  <c:v>5</c:v>
                </c:pt>
                <c:pt idx="104">
                  <c:v>6</c:v>
                </c:pt>
                <c:pt idx="105">
                  <c:v>4</c:v>
                </c:pt>
                <c:pt idx="106">
                  <c:v>6</c:v>
                </c:pt>
                <c:pt idx="107">
                  <c:v>6</c:v>
                </c:pt>
                <c:pt idx="108">
                  <c:v>4</c:v>
                </c:pt>
                <c:pt idx="109">
                  <c:v>6</c:v>
                </c:pt>
                <c:pt idx="110">
                  <c:v>8</c:v>
                </c:pt>
                <c:pt idx="111">
                  <c:v>6</c:v>
                </c:pt>
                <c:pt idx="112">
                  <c:v>7</c:v>
                </c:pt>
                <c:pt idx="113">
                  <c:v>3</c:v>
                </c:pt>
                <c:pt idx="114">
                  <c:v>6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4</c:v>
                </c:pt>
                <c:pt idx="119">
                  <c:v>6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5</c:v>
                </c:pt>
                <c:pt idx="124">
                  <c:v>3</c:v>
                </c:pt>
                <c:pt idx="125">
                  <c:v>6</c:v>
                </c:pt>
                <c:pt idx="126">
                  <c:v>6</c:v>
                </c:pt>
                <c:pt idx="127">
                  <c:v>6</c:v>
                </c:pt>
                <c:pt idx="128">
                  <c:v>6</c:v>
                </c:pt>
                <c:pt idx="129">
                  <c:v>6</c:v>
                </c:pt>
                <c:pt idx="130">
                  <c:v>5</c:v>
                </c:pt>
                <c:pt idx="131">
                  <c:v>4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6</c:v>
                </c:pt>
                <c:pt idx="136">
                  <c:v>4</c:v>
                </c:pt>
                <c:pt idx="137">
                  <c:v>3</c:v>
                </c:pt>
                <c:pt idx="138">
                  <c:v>6</c:v>
                </c:pt>
                <c:pt idx="139">
                  <c:v>4</c:v>
                </c:pt>
                <c:pt idx="140">
                  <c:v>6</c:v>
                </c:pt>
                <c:pt idx="141">
                  <c:v>5</c:v>
                </c:pt>
                <c:pt idx="142">
                  <c:v>6</c:v>
                </c:pt>
                <c:pt idx="143">
                  <c:v>6</c:v>
                </c:pt>
                <c:pt idx="144">
                  <c:v>7</c:v>
                </c:pt>
                <c:pt idx="145">
                  <c:v>5</c:v>
                </c:pt>
                <c:pt idx="146">
                  <c:v>6</c:v>
                </c:pt>
                <c:pt idx="147">
                  <c:v>5</c:v>
                </c:pt>
                <c:pt idx="148">
                  <c:v>6</c:v>
                </c:pt>
                <c:pt idx="149">
                  <c:v>6</c:v>
                </c:pt>
                <c:pt idx="150">
                  <c:v>6</c:v>
                </c:pt>
                <c:pt idx="151">
                  <c:v>6</c:v>
                </c:pt>
                <c:pt idx="152">
                  <c:v>7</c:v>
                </c:pt>
                <c:pt idx="153">
                  <c:v>5</c:v>
                </c:pt>
                <c:pt idx="154">
                  <c:v>5</c:v>
                </c:pt>
                <c:pt idx="155">
                  <c:v>6</c:v>
                </c:pt>
                <c:pt idx="156">
                  <c:v>5</c:v>
                </c:pt>
                <c:pt idx="157">
                  <c:v>5</c:v>
                </c:pt>
                <c:pt idx="158">
                  <c:v>4</c:v>
                </c:pt>
                <c:pt idx="159">
                  <c:v>10</c:v>
                </c:pt>
                <c:pt idx="160">
                  <c:v>5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5</c:v>
                </c:pt>
                <c:pt idx="165">
                  <c:v>5</c:v>
                </c:pt>
                <c:pt idx="166">
                  <c:v>6</c:v>
                </c:pt>
                <c:pt idx="167">
                  <c:v>6</c:v>
                </c:pt>
                <c:pt idx="168">
                  <c:v>4</c:v>
                </c:pt>
                <c:pt idx="169">
                  <c:v>6</c:v>
                </c:pt>
                <c:pt idx="170">
                  <c:v>6</c:v>
                </c:pt>
                <c:pt idx="171">
                  <c:v>7</c:v>
                </c:pt>
                <c:pt idx="172">
                  <c:v>7</c:v>
                </c:pt>
                <c:pt idx="173">
                  <c:v>6</c:v>
                </c:pt>
                <c:pt idx="174">
                  <c:v>6</c:v>
                </c:pt>
                <c:pt idx="175">
                  <c:v>5</c:v>
                </c:pt>
                <c:pt idx="176">
                  <c:v>8</c:v>
                </c:pt>
                <c:pt idx="177">
                  <c:v>6</c:v>
                </c:pt>
                <c:pt idx="178">
                  <c:v>5</c:v>
                </c:pt>
                <c:pt idx="179">
                  <c:v>5</c:v>
                </c:pt>
                <c:pt idx="180">
                  <c:v>6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5</c:v>
                </c:pt>
                <c:pt idx="188">
                  <c:v>6</c:v>
                </c:pt>
                <c:pt idx="189">
                  <c:v>6</c:v>
                </c:pt>
                <c:pt idx="190">
                  <c:v>5</c:v>
                </c:pt>
                <c:pt idx="191">
                  <c:v>1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3</c:v>
                </c:pt>
                <c:pt idx="196">
                  <c:v>3</c:v>
                </c:pt>
                <c:pt idx="197">
                  <c:v>4</c:v>
                </c:pt>
                <c:pt idx="198">
                  <c:v>4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5</c:v>
                </c:pt>
                <c:pt idx="203">
                  <c:v>5</c:v>
                </c:pt>
                <c:pt idx="204">
                  <c:v>5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08">
                  <c:v>5</c:v>
                </c:pt>
                <c:pt idx="209">
                  <c:v>5</c:v>
                </c:pt>
                <c:pt idx="210">
                  <c:v>5</c:v>
                </c:pt>
                <c:pt idx="211">
                  <c:v>5</c:v>
                </c:pt>
                <c:pt idx="212">
                  <c:v>5</c:v>
                </c:pt>
                <c:pt idx="213">
                  <c:v>5</c:v>
                </c:pt>
                <c:pt idx="214">
                  <c:v>5</c:v>
                </c:pt>
                <c:pt idx="215">
                  <c:v>5</c:v>
                </c:pt>
                <c:pt idx="216">
                  <c:v>5</c:v>
                </c:pt>
                <c:pt idx="217">
                  <c:v>5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6</c:v>
                </c:pt>
                <c:pt idx="222">
                  <c:v>6</c:v>
                </c:pt>
                <c:pt idx="223">
                  <c:v>6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6</c:v>
                </c:pt>
                <c:pt idx="228">
                  <c:v>6</c:v>
                </c:pt>
                <c:pt idx="229">
                  <c:v>6</c:v>
                </c:pt>
                <c:pt idx="230">
                  <c:v>6</c:v>
                </c:pt>
                <c:pt idx="231">
                  <c:v>6</c:v>
                </c:pt>
                <c:pt idx="232">
                  <c:v>6</c:v>
                </c:pt>
                <c:pt idx="233">
                  <c:v>6</c:v>
                </c:pt>
                <c:pt idx="234">
                  <c:v>6</c:v>
                </c:pt>
                <c:pt idx="235">
                  <c:v>6</c:v>
                </c:pt>
                <c:pt idx="236">
                  <c:v>6</c:v>
                </c:pt>
                <c:pt idx="237">
                  <c:v>6</c:v>
                </c:pt>
                <c:pt idx="238">
                  <c:v>6</c:v>
                </c:pt>
                <c:pt idx="239">
                  <c:v>6</c:v>
                </c:pt>
                <c:pt idx="240">
                  <c:v>6</c:v>
                </c:pt>
                <c:pt idx="241">
                  <c:v>6</c:v>
                </c:pt>
                <c:pt idx="242">
                  <c:v>6</c:v>
                </c:pt>
                <c:pt idx="243">
                  <c:v>6</c:v>
                </c:pt>
                <c:pt idx="244">
                  <c:v>6</c:v>
                </c:pt>
                <c:pt idx="245">
                  <c:v>7</c:v>
                </c:pt>
                <c:pt idx="246">
                  <c:v>7</c:v>
                </c:pt>
                <c:pt idx="247">
                  <c:v>7</c:v>
                </c:pt>
                <c:pt idx="248">
                  <c:v>7</c:v>
                </c:pt>
                <c:pt idx="249">
                  <c:v>7</c:v>
                </c:pt>
                <c:pt idx="250">
                  <c:v>7</c:v>
                </c:pt>
                <c:pt idx="251">
                  <c:v>7</c:v>
                </c:pt>
                <c:pt idx="252">
                  <c:v>7</c:v>
                </c:pt>
                <c:pt idx="253">
                  <c:v>7</c:v>
                </c:pt>
                <c:pt idx="254">
                  <c:v>7</c:v>
                </c:pt>
                <c:pt idx="255">
                  <c:v>7</c:v>
                </c:pt>
                <c:pt idx="256">
                  <c:v>7</c:v>
                </c:pt>
                <c:pt idx="257">
                  <c:v>7</c:v>
                </c:pt>
                <c:pt idx="258">
                  <c:v>7</c:v>
                </c:pt>
                <c:pt idx="259">
                  <c:v>7</c:v>
                </c:pt>
                <c:pt idx="260">
                  <c:v>7</c:v>
                </c:pt>
                <c:pt idx="261">
                  <c:v>7</c:v>
                </c:pt>
                <c:pt idx="262">
                  <c:v>7</c:v>
                </c:pt>
                <c:pt idx="263">
                  <c:v>7</c:v>
                </c:pt>
                <c:pt idx="264">
                  <c:v>7</c:v>
                </c:pt>
                <c:pt idx="265">
                  <c:v>7</c:v>
                </c:pt>
                <c:pt idx="266">
                  <c:v>7</c:v>
                </c:pt>
                <c:pt idx="267">
                  <c:v>7</c:v>
                </c:pt>
                <c:pt idx="268">
                  <c:v>7</c:v>
                </c:pt>
                <c:pt idx="269">
                  <c:v>7</c:v>
                </c:pt>
                <c:pt idx="270">
                  <c:v>7</c:v>
                </c:pt>
                <c:pt idx="271">
                  <c:v>7</c:v>
                </c:pt>
                <c:pt idx="272">
                  <c:v>7</c:v>
                </c:pt>
                <c:pt idx="273">
                  <c:v>7</c:v>
                </c:pt>
                <c:pt idx="274">
                  <c:v>7</c:v>
                </c:pt>
                <c:pt idx="275">
                  <c:v>7</c:v>
                </c:pt>
                <c:pt idx="276">
                  <c:v>7</c:v>
                </c:pt>
                <c:pt idx="277">
                  <c:v>7</c:v>
                </c:pt>
                <c:pt idx="278">
                  <c:v>7</c:v>
                </c:pt>
                <c:pt idx="279">
                  <c:v>7</c:v>
                </c:pt>
                <c:pt idx="280">
                  <c:v>7</c:v>
                </c:pt>
                <c:pt idx="281">
                  <c:v>7</c:v>
                </c:pt>
                <c:pt idx="282">
                  <c:v>7</c:v>
                </c:pt>
                <c:pt idx="283">
                  <c:v>7</c:v>
                </c:pt>
                <c:pt idx="284">
                  <c:v>7</c:v>
                </c:pt>
                <c:pt idx="285">
                  <c:v>7</c:v>
                </c:pt>
                <c:pt idx="286">
                  <c:v>7</c:v>
                </c:pt>
                <c:pt idx="287">
                  <c:v>7</c:v>
                </c:pt>
                <c:pt idx="288">
                  <c:v>7</c:v>
                </c:pt>
                <c:pt idx="289">
                  <c:v>7</c:v>
                </c:pt>
                <c:pt idx="290">
                  <c:v>7</c:v>
                </c:pt>
                <c:pt idx="291">
                  <c:v>7</c:v>
                </c:pt>
                <c:pt idx="292">
                  <c:v>7</c:v>
                </c:pt>
                <c:pt idx="293">
                  <c:v>7</c:v>
                </c:pt>
                <c:pt idx="294">
                  <c:v>7</c:v>
                </c:pt>
                <c:pt idx="295">
                  <c:v>7</c:v>
                </c:pt>
                <c:pt idx="296">
                  <c:v>7</c:v>
                </c:pt>
                <c:pt idx="297">
                  <c:v>7</c:v>
                </c:pt>
                <c:pt idx="298">
                  <c:v>7</c:v>
                </c:pt>
                <c:pt idx="299">
                  <c:v>7</c:v>
                </c:pt>
                <c:pt idx="300">
                  <c:v>7</c:v>
                </c:pt>
                <c:pt idx="301">
                  <c:v>7</c:v>
                </c:pt>
                <c:pt idx="302">
                  <c:v>7</c:v>
                </c:pt>
                <c:pt idx="303">
                  <c:v>7</c:v>
                </c:pt>
                <c:pt idx="304">
                  <c:v>7</c:v>
                </c:pt>
                <c:pt idx="305">
                  <c:v>7</c:v>
                </c:pt>
                <c:pt idx="306">
                  <c:v>7</c:v>
                </c:pt>
                <c:pt idx="307">
                  <c:v>7</c:v>
                </c:pt>
                <c:pt idx="308">
                  <c:v>7</c:v>
                </c:pt>
                <c:pt idx="309">
                  <c:v>8</c:v>
                </c:pt>
                <c:pt idx="310">
                  <c:v>8</c:v>
                </c:pt>
                <c:pt idx="311">
                  <c:v>8</c:v>
                </c:pt>
                <c:pt idx="312">
                  <c:v>8</c:v>
                </c:pt>
                <c:pt idx="313">
                  <c:v>8</c:v>
                </c:pt>
                <c:pt idx="314">
                  <c:v>8</c:v>
                </c:pt>
                <c:pt idx="315">
                  <c:v>8</c:v>
                </c:pt>
                <c:pt idx="316">
                  <c:v>8</c:v>
                </c:pt>
                <c:pt idx="317">
                  <c:v>8</c:v>
                </c:pt>
                <c:pt idx="318">
                  <c:v>8</c:v>
                </c:pt>
                <c:pt idx="319">
                  <c:v>8</c:v>
                </c:pt>
                <c:pt idx="320">
                  <c:v>8</c:v>
                </c:pt>
                <c:pt idx="321">
                  <c:v>8</c:v>
                </c:pt>
                <c:pt idx="322">
                  <c:v>8</c:v>
                </c:pt>
                <c:pt idx="323">
                  <c:v>8</c:v>
                </c:pt>
                <c:pt idx="324">
                  <c:v>8</c:v>
                </c:pt>
                <c:pt idx="325">
                  <c:v>8</c:v>
                </c:pt>
                <c:pt idx="326">
                  <c:v>8</c:v>
                </c:pt>
                <c:pt idx="327">
                  <c:v>8</c:v>
                </c:pt>
                <c:pt idx="328">
                  <c:v>8</c:v>
                </c:pt>
                <c:pt idx="329">
                  <c:v>8</c:v>
                </c:pt>
                <c:pt idx="330">
                  <c:v>8</c:v>
                </c:pt>
                <c:pt idx="331">
                  <c:v>8</c:v>
                </c:pt>
                <c:pt idx="332">
                  <c:v>8</c:v>
                </c:pt>
                <c:pt idx="333">
                  <c:v>8</c:v>
                </c:pt>
                <c:pt idx="334">
                  <c:v>8</c:v>
                </c:pt>
                <c:pt idx="335">
                  <c:v>8</c:v>
                </c:pt>
                <c:pt idx="336">
                  <c:v>8</c:v>
                </c:pt>
                <c:pt idx="337">
                  <c:v>8</c:v>
                </c:pt>
                <c:pt idx="338">
                  <c:v>8</c:v>
                </c:pt>
                <c:pt idx="339">
                  <c:v>8</c:v>
                </c:pt>
                <c:pt idx="340">
                  <c:v>8</c:v>
                </c:pt>
                <c:pt idx="341">
                  <c:v>8</c:v>
                </c:pt>
                <c:pt idx="342">
                  <c:v>8</c:v>
                </c:pt>
                <c:pt idx="343">
                  <c:v>8</c:v>
                </c:pt>
                <c:pt idx="344">
                  <c:v>8</c:v>
                </c:pt>
                <c:pt idx="345">
                  <c:v>8</c:v>
                </c:pt>
                <c:pt idx="346">
                  <c:v>8</c:v>
                </c:pt>
                <c:pt idx="347">
                  <c:v>8</c:v>
                </c:pt>
                <c:pt idx="348">
                  <c:v>8</c:v>
                </c:pt>
                <c:pt idx="349">
                  <c:v>8</c:v>
                </c:pt>
                <c:pt idx="350">
                  <c:v>8</c:v>
                </c:pt>
                <c:pt idx="351">
                  <c:v>8</c:v>
                </c:pt>
                <c:pt idx="352">
                  <c:v>8</c:v>
                </c:pt>
                <c:pt idx="353">
                  <c:v>8</c:v>
                </c:pt>
                <c:pt idx="354">
                  <c:v>8</c:v>
                </c:pt>
                <c:pt idx="355">
                  <c:v>8</c:v>
                </c:pt>
                <c:pt idx="356">
                  <c:v>8</c:v>
                </c:pt>
                <c:pt idx="357">
                  <c:v>8</c:v>
                </c:pt>
                <c:pt idx="358">
                  <c:v>8</c:v>
                </c:pt>
                <c:pt idx="359">
                  <c:v>8</c:v>
                </c:pt>
                <c:pt idx="360">
                  <c:v>8</c:v>
                </c:pt>
                <c:pt idx="361">
                  <c:v>8</c:v>
                </c:pt>
                <c:pt idx="362">
                  <c:v>8</c:v>
                </c:pt>
                <c:pt idx="363">
                  <c:v>8</c:v>
                </c:pt>
                <c:pt idx="364">
                  <c:v>8</c:v>
                </c:pt>
                <c:pt idx="365">
                  <c:v>8</c:v>
                </c:pt>
                <c:pt idx="366">
                  <c:v>8</c:v>
                </c:pt>
                <c:pt idx="367">
                  <c:v>8</c:v>
                </c:pt>
                <c:pt idx="368">
                  <c:v>8</c:v>
                </c:pt>
                <c:pt idx="369">
                  <c:v>8</c:v>
                </c:pt>
                <c:pt idx="370">
                  <c:v>8</c:v>
                </c:pt>
                <c:pt idx="371">
                  <c:v>8</c:v>
                </c:pt>
                <c:pt idx="372">
                  <c:v>8</c:v>
                </c:pt>
                <c:pt idx="373">
                  <c:v>8</c:v>
                </c:pt>
                <c:pt idx="374">
                  <c:v>8</c:v>
                </c:pt>
                <c:pt idx="375">
                  <c:v>8</c:v>
                </c:pt>
                <c:pt idx="376">
                  <c:v>8</c:v>
                </c:pt>
                <c:pt idx="377">
                  <c:v>8</c:v>
                </c:pt>
                <c:pt idx="378">
                  <c:v>8</c:v>
                </c:pt>
                <c:pt idx="379">
                  <c:v>8</c:v>
                </c:pt>
                <c:pt idx="380">
                  <c:v>8</c:v>
                </c:pt>
                <c:pt idx="381">
                  <c:v>9</c:v>
                </c:pt>
                <c:pt idx="382">
                  <c:v>9</c:v>
                </c:pt>
                <c:pt idx="383">
                  <c:v>9</c:v>
                </c:pt>
                <c:pt idx="384">
                  <c:v>9</c:v>
                </c:pt>
                <c:pt idx="385">
                  <c:v>9</c:v>
                </c:pt>
                <c:pt idx="386">
                  <c:v>9</c:v>
                </c:pt>
                <c:pt idx="387">
                  <c:v>9</c:v>
                </c:pt>
                <c:pt idx="388">
                  <c:v>9</c:v>
                </c:pt>
                <c:pt idx="389">
                  <c:v>9</c:v>
                </c:pt>
                <c:pt idx="390">
                  <c:v>9</c:v>
                </c:pt>
                <c:pt idx="391">
                  <c:v>9</c:v>
                </c:pt>
                <c:pt idx="392">
                  <c:v>9</c:v>
                </c:pt>
                <c:pt idx="393">
                  <c:v>9</c:v>
                </c:pt>
                <c:pt idx="394">
                  <c:v>9</c:v>
                </c:pt>
                <c:pt idx="395">
                  <c:v>9</c:v>
                </c:pt>
                <c:pt idx="396">
                  <c:v>9</c:v>
                </c:pt>
                <c:pt idx="397">
                  <c:v>9</c:v>
                </c:pt>
                <c:pt idx="398">
                  <c:v>9</c:v>
                </c:pt>
                <c:pt idx="399">
                  <c:v>9</c:v>
                </c:pt>
                <c:pt idx="400">
                  <c:v>9</c:v>
                </c:pt>
                <c:pt idx="401">
                  <c:v>9</c:v>
                </c:pt>
                <c:pt idx="402">
                  <c:v>9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6</c:v>
                </c:pt>
                <c:pt idx="427">
                  <c:v>9</c:v>
                </c:pt>
                <c:pt idx="428">
                  <c:v>8</c:v>
                </c:pt>
                <c:pt idx="429">
                  <c:v>8</c:v>
                </c:pt>
                <c:pt idx="430">
                  <c:v>3</c:v>
                </c:pt>
                <c:pt idx="431">
                  <c:v>9</c:v>
                </c:pt>
                <c:pt idx="432">
                  <c:v>5</c:v>
                </c:pt>
                <c:pt idx="433">
                  <c:v>8</c:v>
                </c:pt>
                <c:pt idx="434">
                  <c:v>8</c:v>
                </c:pt>
                <c:pt idx="435">
                  <c:v>7</c:v>
                </c:pt>
                <c:pt idx="436">
                  <c:v>8</c:v>
                </c:pt>
                <c:pt idx="437">
                  <c:v>8</c:v>
                </c:pt>
                <c:pt idx="438">
                  <c:v>10</c:v>
                </c:pt>
                <c:pt idx="439">
                  <c:v>7</c:v>
                </c:pt>
                <c:pt idx="440">
                  <c:v>8</c:v>
                </c:pt>
                <c:pt idx="441">
                  <c:v>6</c:v>
                </c:pt>
                <c:pt idx="442">
                  <c:v>4</c:v>
                </c:pt>
                <c:pt idx="443">
                  <c:v>4</c:v>
                </c:pt>
                <c:pt idx="444">
                  <c:v>8</c:v>
                </c:pt>
                <c:pt idx="445">
                  <c:v>7</c:v>
                </c:pt>
                <c:pt idx="446">
                  <c:v>6</c:v>
                </c:pt>
                <c:pt idx="447">
                  <c:v>6</c:v>
                </c:pt>
                <c:pt idx="448">
                  <c:v>9</c:v>
                </c:pt>
                <c:pt idx="449">
                  <c:v>4</c:v>
                </c:pt>
                <c:pt idx="450">
                  <c:v>6</c:v>
                </c:pt>
                <c:pt idx="451">
                  <c:v>8</c:v>
                </c:pt>
                <c:pt idx="452">
                  <c:v>9</c:v>
                </c:pt>
                <c:pt idx="453">
                  <c:v>10</c:v>
                </c:pt>
                <c:pt idx="454">
                  <c:v>7</c:v>
                </c:pt>
                <c:pt idx="455">
                  <c:v>7</c:v>
                </c:pt>
                <c:pt idx="456">
                  <c:v>8</c:v>
                </c:pt>
                <c:pt idx="457">
                  <c:v>9</c:v>
                </c:pt>
                <c:pt idx="458">
                  <c:v>8</c:v>
                </c:pt>
                <c:pt idx="459">
                  <c:v>8</c:v>
                </c:pt>
                <c:pt idx="460">
                  <c:v>7</c:v>
                </c:pt>
                <c:pt idx="461">
                  <c:v>5</c:v>
                </c:pt>
                <c:pt idx="462">
                  <c:v>5</c:v>
                </c:pt>
                <c:pt idx="463">
                  <c:v>8</c:v>
                </c:pt>
                <c:pt idx="464">
                  <c:v>8</c:v>
                </c:pt>
                <c:pt idx="465">
                  <c:v>9</c:v>
                </c:pt>
                <c:pt idx="466">
                  <c:v>7</c:v>
                </c:pt>
                <c:pt idx="467">
                  <c:v>6</c:v>
                </c:pt>
                <c:pt idx="468">
                  <c:v>8</c:v>
                </c:pt>
                <c:pt idx="469">
                  <c:v>5</c:v>
                </c:pt>
                <c:pt idx="470">
                  <c:v>8</c:v>
                </c:pt>
                <c:pt idx="471">
                  <c:v>8</c:v>
                </c:pt>
                <c:pt idx="472">
                  <c:v>8</c:v>
                </c:pt>
                <c:pt idx="473">
                  <c:v>8</c:v>
                </c:pt>
                <c:pt idx="474">
                  <c:v>8</c:v>
                </c:pt>
                <c:pt idx="475">
                  <c:v>10</c:v>
                </c:pt>
                <c:pt idx="476">
                  <c:v>8</c:v>
                </c:pt>
                <c:pt idx="477">
                  <c:v>7</c:v>
                </c:pt>
                <c:pt idx="478">
                  <c:v>9</c:v>
                </c:pt>
                <c:pt idx="479">
                  <c:v>8</c:v>
                </c:pt>
                <c:pt idx="480">
                  <c:v>10</c:v>
                </c:pt>
                <c:pt idx="481">
                  <c:v>9</c:v>
                </c:pt>
                <c:pt idx="482">
                  <c:v>9</c:v>
                </c:pt>
                <c:pt idx="483">
                  <c:v>9</c:v>
                </c:pt>
                <c:pt idx="484">
                  <c:v>10</c:v>
                </c:pt>
                <c:pt idx="485">
                  <c:v>8</c:v>
                </c:pt>
                <c:pt idx="486">
                  <c:v>9</c:v>
                </c:pt>
                <c:pt idx="487">
                  <c:v>7</c:v>
                </c:pt>
                <c:pt idx="488">
                  <c:v>10</c:v>
                </c:pt>
                <c:pt idx="489">
                  <c:v>5</c:v>
                </c:pt>
                <c:pt idx="490">
                  <c:v>7</c:v>
                </c:pt>
                <c:pt idx="491">
                  <c:v>7</c:v>
                </c:pt>
                <c:pt idx="492">
                  <c:v>7</c:v>
                </c:pt>
                <c:pt idx="493">
                  <c:v>5</c:v>
                </c:pt>
                <c:pt idx="494">
                  <c:v>7</c:v>
                </c:pt>
                <c:pt idx="495">
                  <c:v>9</c:v>
                </c:pt>
                <c:pt idx="496">
                  <c:v>9</c:v>
                </c:pt>
                <c:pt idx="497">
                  <c:v>9</c:v>
                </c:pt>
                <c:pt idx="498">
                  <c:v>4</c:v>
                </c:pt>
                <c:pt idx="499">
                  <c:v>9</c:v>
                </c:pt>
                <c:pt idx="500">
                  <c:v>7</c:v>
                </c:pt>
                <c:pt idx="501">
                  <c:v>3</c:v>
                </c:pt>
                <c:pt idx="502">
                  <c:v>7</c:v>
                </c:pt>
                <c:pt idx="503">
                  <c:v>9</c:v>
                </c:pt>
                <c:pt idx="504">
                  <c:v>8</c:v>
                </c:pt>
                <c:pt idx="505">
                  <c:v>8</c:v>
                </c:pt>
                <c:pt idx="506">
                  <c:v>8</c:v>
                </c:pt>
                <c:pt idx="507">
                  <c:v>5</c:v>
                </c:pt>
                <c:pt idx="508">
                  <c:v>6</c:v>
                </c:pt>
                <c:pt idx="509">
                  <c:v>9</c:v>
                </c:pt>
                <c:pt idx="510">
                  <c:v>8</c:v>
                </c:pt>
                <c:pt idx="511">
                  <c:v>8</c:v>
                </c:pt>
                <c:pt idx="512">
                  <c:v>7</c:v>
                </c:pt>
                <c:pt idx="513">
                  <c:v>6</c:v>
                </c:pt>
                <c:pt idx="514">
                  <c:v>8</c:v>
                </c:pt>
                <c:pt idx="515">
                  <c:v>8</c:v>
                </c:pt>
                <c:pt idx="516">
                  <c:v>8</c:v>
                </c:pt>
                <c:pt idx="517">
                  <c:v>8</c:v>
                </c:pt>
                <c:pt idx="518">
                  <c:v>9</c:v>
                </c:pt>
                <c:pt idx="519">
                  <c:v>9</c:v>
                </c:pt>
                <c:pt idx="520">
                  <c:v>8</c:v>
                </c:pt>
                <c:pt idx="521">
                  <c:v>8</c:v>
                </c:pt>
                <c:pt idx="522">
                  <c:v>6</c:v>
                </c:pt>
                <c:pt idx="523">
                  <c:v>9</c:v>
                </c:pt>
                <c:pt idx="524">
                  <c:v>8</c:v>
                </c:pt>
                <c:pt idx="525">
                  <c:v>7</c:v>
                </c:pt>
                <c:pt idx="526">
                  <c:v>8</c:v>
                </c:pt>
                <c:pt idx="527">
                  <c:v>10</c:v>
                </c:pt>
                <c:pt idx="528">
                  <c:v>6</c:v>
                </c:pt>
                <c:pt idx="529">
                  <c:v>7</c:v>
                </c:pt>
                <c:pt idx="530">
                  <c:v>8</c:v>
                </c:pt>
                <c:pt idx="531">
                  <c:v>3</c:v>
                </c:pt>
                <c:pt idx="532">
                  <c:v>7</c:v>
                </c:pt>
                <c:pt idx="533">
                  <c:v>4</c:v>
                </c:pt>
                <c:pt idx="534">
                  <c:v>7</c:v>
                </c:pt>
                <c:pt idx="535">
                  <c:v>9</c:v>
                </c:pt>
                <c:pt idx="536">
                  <c:v>9</c:v>
                </c:pt>
                <c:pt idx="537">
                  <c:v>7</c:v>
                </c:pt>
                <c:pt idx="538">
                  <c:v>6</c:v>
                </c:pt>
                <c:pt idx="539">
                  <c:v>7</c:v>
                </c:pt>
                <c:pt idx="540">
                  <c:v>8</c:v>
                </c:pt>
                <c:pt idx="541">
                  <c:v>8</c:v>
                </c:pt>
                <c:pt idx="542">
                  <c:v>9</c:v>
                </c:pt>
                <c:pt idx="543">
                  <c:v>4</c:v>
                </c:pt>
                <c:pt idx="544">
                  <c:v>6</c:v>
                </c:pt>
                <c:pt idx="545">
                  <c:v>7</c:v>
                </c:pt>
                <c:pt idx="546">
                  <c:v>8</c:v>
                </c:pt>
                <c:pt idx="547">
                  <c:v>7</c:v>
                </c:pt>
                <c:pt idx="548">
                  <c:v>10</c:v>
                </c:pt>
                <c:pt idx="549">
                  <c:v>5</c:v>
                </c:pt>
                <c:pt idx="550">
                  <c:v>4</c:v>
                </c:pt>
                <c:pt idx="551">
                  <c:v>9</c:v>
                </c:pt>
                <c:pt idx="552">
                  <c:v>3</c:v>
                </c:pt>
                <c:pt idx="553">
                  <c:v>4</c:v>
                </c:pt>
                <c:pt idx="554">
                  <c:v>7</c:v>
                </c:pt>
                <c:pt idx="555">
                  <c:v>9</c:v>
                </c:pt>
                <c:pt idx="556">
                  <c:v>6</c:v>
                </c:pt>
                <c:pt idx="557">
                  <c:v>8</c:v>
                </c:pt>
                <c:pt idx="558">
                  <c:v>1</c:v>
                </c:pt>
                <c:pt idx="559">
                  <c:v>3</c:v>
                </c:pt>
                <c:pt idx="560">
                  <c:v>7</c:v>
                </c:pt>
                <c:pt idx="561">
                  <c:v>7</c:v>
                </c:pt>
                <c:pt idx="562">
                  <c:v>7</c:v>
                </c:pt>
                <c:pt idx="563">
                  <c:v>8</c:v>
                </c:pt>
                <c:pt idx="564">
                  <c:v>7</c:v>
                </c:pt>
                <c:pt idx="565">
                  <c:v>9</c:v>
                </c:pt>
                <c:pt idx="566">
                  <c:v>6</c:v>
                </c:pt>
                <c:pt idx="567">
                  <c:v>8</c:v>
                </c:pt>
                <c:pt idx="568">
                  <c:v>7</c:v>
                </c:pt>
                <c:pt idx="569">
                  <c:v>9</c:v>
                </c:pt>
                <c:pt idx="570">
                  <c:v>7</c:v>
                </c:pt>
                <c:pt idx="571">
                  <c:v>6</c:v>
                </c:pt>
                <c:pt idx="572">
                  <c:v>7</c:v>
                </c:pt>
                <c:pt idx="573">
                  <c:v>7</c:v>
                </c:pt>
                <c:pt idx="574">
                  <c:v>8</c:v>
                </c:pt>
                <c:pt idx="575">
                  <c:v>5</c:v>
                </c:pt>
                <c:pt idx="576">
                  <c:v>9</c:v>
                </c:pt>
                <c:pt idx="577">
                  <c:v>8</c:v>
                </c:pt>
                <c:pt idx="578">
                  <c:v>7</c:v>
                </c:pt>
                <c:pt idx="579">
                  <c:v>7</c:v>
                </c:pt>
                <c:pt idx="580">
                  <c:v>8</c:v>
                </c:pt>
                <c:pt idx="581">
                  <c:v>5</c:v>
                </c:pt>
                <c:pt idx="582">
                  <c:v>7</c:v>
                </c:pt>
                <c:pt idx="583">
                  <c:v>5</c:v>
                </c:pt>
                <c:pt idx="584">
                  <c:v>9</c:v>
                </c:pt>
                <c:pt idx="585">
                  <c:v>7</c:v>
                </c:pt>
                <c:pt idx="586">
                  <c:v>7</c:v>
                </c:pt>
                <c:pt idx="587">
                  <c:v>7</c:v>
                </c:pt>
                <c:pt idx="588">
                  <c:v>4</c:v>
                </c:pt>
                <c:pt idx="589">
                  <c:v>8</c:v>
                </c:pt>
                <c:pt idx="590">
                  <c:v>9</c:v>
                </c:pt>
                <c:pt idx="591">
                  <c:v>8</c:v>
                </c:pt>
                <c:pt idx="592">
                  <c:v>6</c:v>
                </c:pt>
                <c:pt idx="593">
                  <c:v>8</c:v>
                </c:pt>
                <c:pt idx="594">
                  <c:v>8</c:v>
                </c:pt>
                <c:pt idx="595">
                  <c:v>10</c:v>
                </c:pt>
                <c:pt idx="596">
                  <c:v>9</c:v>
                </c:pt>
                <c:pt idx="597">
                  <c:v>8</c:v>
                </c:pt>
                <c:pt idx="598">
                  <c:v>7</c:v>
                </c:pt>
                <c:pt idx="599">
                  <c:v>8</c:v>
                </c:pt>
                <c:pt idx="600">
                  <c:v>8</c:v>
                </c:pt>
                <c:pt idx="601">
                  <c:v>8</c:v>
                </c:pt>
                <c:pt idx="602">
                  <c:v>7</c:v>
                </c:pt>
                <c:pt idx="603">
                  <c:v>6</c:v>
                </c:pt>
                <c:pt idx="604">
                  <c:v>8</c:v>
                </c:pt>
                <c:pt idx="605">
                  <c:v>8</c:v>
                </c:pt>
                <c:pt idx="606">
                  <c:v>9</c:v>
                </c:pt>
                <c:pt idx="607">
                  <c:v>8</c:v>
                </c:pt>
                <c:pt idx="608">
                  <c:v>8</c:v>
                </c:pt>
                <c:pt idx="609">
                  <c:v>9</c:v>
                </c:pt>
                <c:pt idx="610">
                  <c:v>9</c:v>
                </c:pt>
                <c:pt idx="611">
                  <c:v>6</c:v>
                </c:pt>
                <c:pt idx="612">
                  <c:v>9</c:v>
                </c:pt>
                <c:pt idx="613">
                  <c:v>10</c:v>
                </c:pt>
                <c:pt idx="614">
                  <c:v>6</c:v>
                </c:pt>
                <c:pt idx="615">
                  <c:v>6</c:v>
                </c:pt>
                <c:pt idx="616">
                  <c:v>8</c:v>
                </c:pt>
                <c:pt idx="617">
                  <c:v>8</c:v>
                </c:pt>
                <c:pt idx="618">
                  <c:v>8</c:v>
                </c:pt>
                <c:pt idx="619">
                  <c:v>7</c:v>
                </c:pt>
                <c:pt idx="620">
                  <c:v>9</c:v>
                </c:pt>
                <c:pt idx="621">
                  <c:v>8</c:v>
                </c:pt>
                <c:pt idx="622">
                  <c:v>7</c:v>
                </c:pt>
                <c:pt idx="623">
                  <c:v>6</c:v>
                </c:pt>
                <c:pt idx="624">
                  <c:v>9</c:v>
                </c:pt>
                <c:pt idx="625">
                  <c:v>8</c:v>
                </c:pt>
                <c:pt idx="626">
                  <c:v>8</c:v>
                </c:pt>
                <c:pt idx="627">
                  <c:v>8</c:v>
                </c:pt>
                <c:pt idx="628">
                  <c:v>8</c:v>
                </c:pt>
                <c:pt idx="629">
                  <c:v>7</c:v>
                </c:pt>
                <c:pt idx="630">
                  <c:v>7</c:v>
                </c:pt>
                <c:pt idx="631">
                  <c:v>8</c:v>
                </c:pt>
                <c:pt idx="632">
                  <c:v>7</c:v>
                </c:pt>
                <c:pt idx="633">
                  <c:v>9</c:v>
                </c:pt>
                <c:pt idx="634">
                  <c:v>7</c:v>
                </c:pt>
                <c:pt idx="635">
                  <c:v>8</c:v>
                </c:pt>
                <c:pt idx="636">
                  <c:v>7</c:v>
                </c:pt>
                <c:pt idx="637">
                  <c:v>8</c:v>
                </c:pt>
                <c:pt idx="638">
                  <c:v>10</c:v>
                </c:pt>
                <c:pt idx="639">
                  <c:v>5</c:v>
                </c:pt>
                <c:pt idx="640">
                  <c:v>7</c:v>
                </c:pt>
                <c:pt idx="641">
                  <c:v>8</c:v>
                </c:pt>
                <c:pt idx="642">
                  <c:v>9</c:v>
                </c:pt>
                <c:pt idx="643">
                  <c:v>8</c:v>
                </c:pt>
                <c:pt idx="644">
                  <c:v>7</c:v>
                </c:pt>
                <c:pt idx="645">
                  <c:v>1</c:v>
                </c:pt>
                <c:pt idx="646">
                  <c:v>8</c:v>
                </c:pt>
                <c:pt idx="647">
                  <c:v>7</c:v>
                </c:pt>
                <c:pt idx="648">
                  <c:v>8</c:v>
                </c:pt>
                <c:pt idx="649">
                  <c:v>9</c:v>
                </c:pt>
                <c:pt idx="650">
                  <c:v>7</c:v>
                </c:pt>
                <c:pt idx="651">
                  <c:v>8</c:v>
                </c:pt>
                <c:pt idx="652">
                  <c:v>6</c:v>
                </c:pt>
                <c:pt idx="653">
                  <c:v>7</c:v>
                </c:pt>
                <c:pt idx="654">
                  <c:v>6</c:v>
                </c:pt>
                <c:pt idx="655">
                  <c:v>9</c:v>
                </c:pt>
                <c:pt idx="656">
                  <c:v>10</c:v>
                </c:pt>
                <c:pt idx="657">
                  <c:v>7</c:v>
                </c:pt>
                <c:pt idx="658">
                  <c:v>9</c:v>
                </c:pt>
                <c:pt idx="659">
                  <c:v>8</c:v>
                </c:pt>
                <c:pt idx="660">
                  <c:v>9</c:v>
                </c:pt>
                <c:pt idx="661">
                  <c:v>5</c:v>
                </c:pt>
                <c:pt idx="662">
                  <c:v>7</c:v>
                </c:pt>
                <c:pt idx="663">
                  <c:v>8</c:v>
                </c:pt>
                <c:pt idx="664">
                  <c:v>7</c:v>
                </c:pt>
                <c:pt idx="665">
                  <c:v>9</c:v>
                </c:pt>
                <c:pt idx="666">
                  <c:v>10</c:v>
                </c:pt>
                <c:pt idx="667">
                  <c:v>9</c:v>
                </c:pt>
                <c:pt idx="668">
                  <c:v>6</c:v>
                </c:pt>
                <c:pt idx="669">
                  <c:v>8</c:v>
                </c:pt>
                <c:pt idx="670">
                  <c:v>8</c:v>
                </c:pt>
                <c:pt idx="671">
                  <c:v>8</c:v>
                </c:pt>
                <c:pt idx="672">
                  <c:v>8</c:v>
                </c:pt>
                <c:pt idx="673">
                  <c:v>6</c:v>
                </c:pt>
                <c:pt idx="674">
                  <c:v>7</c:v>
                </c:pt>
                <c:pt idx="675">
                  <c:v>9</c:v>
                </c:pt>
                <c:pt idx="676">
                  <c:v>7</c:v>
                </c:pt>
                <c:pt idx="677">
                  <c:v>7</c:v>
                </c:pt>
                <c:pt idx="678">
                  <c:v>7</c:v>
                </c:pt>
                <c:pt idx="679">
                  <c:v>5</c:v>
                </c:pt>
                <c:pt idx="680">
                  <c:v>8</c:v>
                </c:pt>
                <c:pt idx="681">
                  <c:v>8</c:v>
                </c:pt>
                <c:pt idx="682">
                  <c:v>4</c:v>
                </c:pt>
                <c:pt idx="683">
                  <c:v>7</c:v>
                </c:pt>
                <c:pt idx="684">
                  <c:v>8</c:v>
                </c:pt>
                <c:pt idx="685">
                  <c:v>8</c:v>
                </c:pt>
                <c:pt idx="686">
                  <c:v>8</c:v>
                </c:pt>
                <c:pt idx="687">
                  <c:v>7</c:v>
                </c:pt>
                <c:pt idx="688">
                  <c:v>6</c:v>
                </c:pt>
                <c:pt idx="689">
                  <c:v>5</c:v>
                </c:pt>
                <c:pt idx="690">
                  <c:v>5</c:v>
                </c:pt>
                <c:pt idx="691">
                  <c:v>6</c:v>
                </c:pt>
                <c:pt idx="692">
                  <c:v>8</c:v>
                </c:pt>
                <c:pt idx="693">
                  <c:v>9</c:v>
                </c:pt>
                <c:pt idx="694">
                  <c:v>8</c:v>
                </c:pt>
                <c:pt idx="695">
                  <c:v>8</c:v>
                </c:pt>
                <c:pt idx="696">
                  <c:v>9</c:v>
                </c:pt>
                <c:pt idx="697">
                  <c:v>7</c:v>
                </c:pt>
                <c:pt idx="698">
                  <c:v>8</c:v>
                </c:pt>
                <c:pt idx="699">
                  <c:v>10</c:v>
                </c:pt>
                <c:pt idx="700">
                  <c:v>8</c:v>
                </c:pt>
                <c:pt idx="701">
                  <c:v>8</c:v>
                </c:pt>
                <c:pt idx="702">
                  <c:v>7</c:v>
                </c:pt>
                <c:pt idx="703">
                  <c:v>7</c:v>
                </c:pt>
                <c:pt idx="704">
                  <c:v>8</c:v>
                </c:pt>
                <c:pt idx="705">
                  <c:v>8</c:v>
                </c:pt>
                <c:pt idx="706">
                  <c:v>7</c:v>
                </c:pt>
                <c:pt idx="707">
                  <c:v>8</c:v>
                </c:pt>
                <c:pt idx="708">
                  <c:v>7</c:v>
                </c:pt>
                <c:pt idx="709">
                  <c:v>10</c:v>
                </c:pt>
                <c:pt idx="710">
                  <c:v>8</c:v>
                </c:pt>
                <c:pt idx="711">
                  <c:v>7</c:v>
                </c:pt>
                <c:pt idx="712">
                  <c:v>8</c:v>
                </c:pt>
                <c:pt idx="713">
                  <c:v>10</c:v>
                </c:pt>
                <c:pt idx="714">
                  <c:v>8</c:v>
                </c:pt>
                <c:pt idx="715">
                  <c:v>9</c:v>
                </c:pt>
                <c:pt idx="716">
                  <c:v>7</c:v>
                </c:pt>
                <c:pt idx="717">
                  <c:v>8</c:v>
                </c:pt>
                <c:pt idx="718">
                  <c:v>9</c:v>
                </c:pt>
                <c:pt idx="719">
                  <c:v>7</c:v>
                </c:pt>
                <c:pt idx="720">
                  <c:v>8</c:v>
                </c:pt>
                <c:pt idx="721">
                  <c:v>10</c:v>
                </c:pt>
                <c:pt idx="722">
                  <c:v>9</c:v>
                </c:pt>
                <c:pt idx="723">
                  <c:v>7</c:v>
                </c:pt>
                <c:pt idx="724">
                  <c:v>7</c:v>
                </c:pt>
                <c:pt idx="725">
                  <c:v>1</c:v>
                </c:pt>
                <c:pt idx="726">
                  <c:v>8</c:v>
                </c:pt>
                <c:pt idx="727">
                  <c:v>8</c:v>
                </c:pt>
                <c:pt idx="728">
                  <c:v>9</c:v>
                </c:pt>
                <c:pt idx="729">
                  <c:v>10</c:v>
                </c:pt>
                <c:pt idx="730">
                  <c:v>8</c:v>
                </c:pt>
                <c:pt idx="731">
                  <c:v>5</c:v>
                </c:pt>
                <c:pt idx="732">
                  <c:v>7</c:v>
                </c:pt>
                <c:pt idx="733">
                  <c:v>4</c:v>
                </c:pt>
                <c:pt idx="734">
                  <c:v>6</c:v>
                </c:pt>
                <c:pt idx="735">
                  <c:v>8</c:v>
                </c:pt>
                <c:pt idx="736">
                  <c:v>9</c:v>
                </c:pt>
                <c:pt idx="737">
                  <c:v>7</c:v>
                </c:pt>
                <c:pt idx="738">
                  <c:v>2</c:v>
                </c:pt>
                <c:pt idx="739">
                  <c:v>8</c:v>
                </c:pt>
                <c:pt idx="740">
                  <c:v>10</c:v>
                </c:pt>
                <c:pt idx="741">
                  <c:v>7</c:v>
                </c:pt>
                <c:pt idx="742">
                  <c:v>8</c:v>
                </c:pt>
                <c:pt idx="743">
                  <c:v>2</c:v>
                </c:pt>
                <c:pt idx="744">
                  <c:v>8</c:v>
                </c:pt>
                <c:pt idx="745">
                  <c:v>7</c:v>
                </c:pt>
                <c:pt idx="746">
                  <c:v>4</c:v>
                </c:pt>
                <c:pt idx="747">
                  <c:v>8</c:v>
                </c:pt>
                <c:pt idx="748">
                  <c:v>6</c:v>
                </c:pt>
                <c:pt idx="749">
                  <c:v>5</c:v>
                </c:pt>
                <c:pt idx="750">
                  <c:v>7</c:v>
                </c:pt>
                <c:pt idx="751">
                  <c:v>1</c:v>
                </c:pt>
                <c:pt idx="752">
                  <c:v>7</c:v>
                </c:pt>
                <c:pt idx="753">
                  <c:v>5</c:v>
                </c:pt>
                <c:pt idx="754">
                  <c:v>5</c:v>
                </c:pt>
                <c:pt idx="755">
                  <c:v>8</c:v>
                </c:pt>
                <c:pt idx="756">
                  <c:v>3</c:v>
                </c:pt>
                <c:pt idx="757">
                  <c:v>6</c:v>
                </c:pt>
                <c:pt idx="758">
                  <c:v>2</c:v>
                </c:pt>
                <c:pt idx="759">
                  <c:v>8</c:v>
                </c:pt>
                <c:pt idx="760">
                  <c:v>8</c:v>
                </c:pt>
                <c:pt idx="761">
                  <c:v>2</c:v>
                </c:pt>
                <c:pt idx="762">
                  <c:v>9</c:v>
                </c:pt>
                <c:pt idx="763">
                  <c:v>3</c:v>
                </c:pt>
                <c:pt idx="764">
                  <c:v>6</c:v>
                </c:pt>
                <c:pt idx="765">
                  <c:v>4</c:v>
                </c:pt>
                <c:pt idx="766">
                  <c:v>6</c:v>
                </c:pt>
                <c:pt idx="767">
                  <c:v>5</c:v>
                </c:pt>
                <c:pt idx="768">
                  <c:v>5</c:v>
                </c:pt>
                <c:pt idx="769">
                  <c:v>3</c:v>
                </c:pt>
                <c:pt idx="770">
                  <c:v>6</c:v>
                </c:pt>
                <c:pt idx="771">
                  <c:v>6</c:v>
                </c:pt>
                <c:pt idx="772">
                  <c:v>4</c:v>
                </c:pt>
                <c:pt idx="773">
                  <c:v>7</c:v>
                </c:pt>
                <c:pt idx="774">
                  <c:v>8</c:v>
                </c:pt>
                <c:pt idx="775">
                  <c:v>8</c:v>
                </c:pt>
                <c:pt idx="776">
                  <c:v>8</c:v>
                </c:pt>
                <c:pt idx="777">
                  <c:v>6</c:v>
                </c:pt>
                <c:pt idx="778">
                  <c:v>8</c:v>
                </c:pt>
                <c:pt idx="779">
                  <c:v>8</c:v>
                </c:pt>
                <c:pt idx="780">
                  <c:v>9</c:v>
                </c:pt>
                <c:pt idx="781">
                  <c:v>4</c:v>
                </c:pt>
                <c:pt idx="782">
                  <c:v>8</c:v>
                </c:pt>
                <c:pt idx="783">
                  <c:v>6</c:v>
                </c:pt>
                <c:pt idx="784">
                  <c:v>3</c:v>
                </c:pt>
                <c:pt idx="785">
                  <c:v>4</c:v>
                </c:pt>
                <c:pt idx="786">
                  <c:v>4</c:v>
                </c:pt>
                <c:pt idx="787">
                  <c:v>4</c:v>
                </c:pt>
                <c:pt idx="788">
                  <c:v>1</c:v>
                </c:pt>
                <c:pt idx="789">
                  <c:v>7</c:v>
                </c:pt>
                <c:pt idx="790">
                  <c:v>6</c:v>
                </c:pt>
                <c:pt idx="791">
                  <c:v>7</c:v>
                </c:pt>
                <c:pt idx="792">
                  <c:v>7</c:v>
                </c:pt>
                <c:pt idx="793">
                  <c:v>6</c:v>
                </c:pt>
                <c:pt idx="794">
                  <c:v>7</c:v>
                </c:pt>
                <c:pt idx="795">
                  <c:v>6</c:v>
                </c:pt>
                <c:pt idx="796">
                  <c:v>7</c:v>
                </c:pt>
                <c:pt idx="797">
                  <c:v>6</c:v>
                </c:pt>
                <c:pt idx="798">
                  <c:v>6</c:v>
                </c:pt>
                <c:pt idx="799">
                  <c:v>5</c:v>
                </c:pt>
                <c:pt idx="800">
                  <c:v>8</c:v>
                </c:pt>
                <c:pt idx="801">
                  <c:v>3</c:v>
                </c:pt>
                <c:pt idx="802">
                  <c:v>5</c:v>
                </c:pt>
                <c:pt idx="803">
                  <c:v>7</c:v>
                </c:pt>
                <c:pt idx="804">
                  <c:v>4</c:v>
                </c:pt>
                <c:pt idx="805">
                  <c:v>2</c:v>
                </c:pt>
                <c:pt idx="806">
                  <c:v>8</c:v>
                </c:pt>
                <c:pt idx="807">
                  <c:v>6</c:v>
                </c:pt>
                <c:pt idx="808">
                  <c:v>7</c:v>
                </c:pt>
                <c:pt idx="809">
                  <c:v>4</c:v>
                </c:pt>
                <c:pt idx="810">
                  <c:v>3</c:v>
                </c:pt>
                <c:pt idx="811">
                  <c:v>5</c:v>
                </c:pt>
                <c:pt idx="812">
                  <c:v>6</c:v>
                </c:pt>
                <c:pt idx="813">
                  <c:v>9</c:v>
                </c:pt>
                <c:pt idx="814">
                  <c:v>4</c:v>
                </c:pt>
                <c:pt idx="815">
                  <c:v>6</c:v>
                </c:pt>
                <c:pt idx="816">
                  <c:v>7</c:v>
                </c:pt>
                <c:pt idx="817">
                  <c:v>8</c:v>
                </c:pt>
                <c:pt idx="818">
                  <c:v>5</c:v>
                </c:pt>
                <c:pt idx="819">
                  <c:v>6</c:v>
                </c:pt>
                <c:pt idx="820">
                  <c:v>6</c:v>
                </c:pt>
                <c:pt idx="821">
                  <c:v>6</c:v>
                </c:pt>
                <c:pt idx="822">
                  <c:v>5</c:v>
                </c:pt>
                <c:pt idx="823">
                  <c:v>3</c:v>
                </c:pt>
                <c:pt idx="824">
                  <c:v>6</c:v>
                </c:pt>
                <c:pt idx="825">
                  <c:v>8</c:v>
                </c:pt>
                <c:pt idx="826">
                  <c:v>8</c:v>
                </c:pt>
                <c:pt idx="827">
                  <c:v>6</c:v>
                </c:pt>
                <c:pt idx="828">
                  <c:v>7</c:v>
                </c:pt>
                <c:pt idx="829">
                  <c:v>3</c:v>
                </c:pt>
                <c:pt idx="830">
                  <c:v>5</c:v>
                </c:pt>
                <c:pt idx="831">
                  <c:v>5</c:v>
                </c:pt>
                <c:pt idx="832">
                  <c:v>7</c:v>
                </c:pt>
                <c:pt idx="833">
                  <c:v>3</c:v>
                </c:pt>
                <c:pt idx="834">
                  <c:v>2</c:v>
                </c:pt>
                <c:pt idx="835">
                  <c:v>3</c:v>
                </c:pt>
                <c:pt idx="836">
                  <c:v>4</c:v>
                </c:pt>
                <c:pt idx="837">
                  <c:v>10</c:v>
                </c:pt>
                <c:pt idx="838">
                  <c:v>7</c:v>
                </c:pt>
                <c:pt idx="839">
                  <c:v>6</c:v>
                </c:pt>
                <c:pt idx="840">
                  <c:v>5</c:v>
                </c:pt>
                <c:pt idx="841">
                  <c:v>4</c:v>
                </c:pt>
                <c:pt idx="842">
                  <c:v>7</c:v>
                </c:pt>
                <c:pt idx="843">
                  <c:v>8</c:v>
                </c:pt>
                <c:pt idx="844">
                  <c:v>5</c:v>
                </c:pt>
                <c:pt idx="845">
                  <c:v>9</c:v>
                </c:pt>
                <c:pt idx="846">
                  <c:v>6</c:v>
                </c:pt>
                <c:pt idx="847">
                  <c:v>7</c:v>
                </c:pt>
                <c:pt idx="848">
                  <c:v>7</c:v>
                </c:pt>
                <c:pt idx="849">
                  <c:v>6</c:v>
                </c:pt>
                <c:pt idx="850">
                  <c:v>8</c:v>
                </c:pt>
                <c:pt idx="851">
                  <c:v>8</c:v>
                </c:pt>
                <c:pt idx="852">
                  <c:v>8</c:v>
                </c:pt>
                <c:pt idx="853">
                  <c:v>6</c:v>
                </c:pt>
                <c:pt idx="854">
                  <c:v>7</c:v>
                </c:pt>
                <c:pt idx="855">
                  <c:v>9</c:v>
                </c:pt>
                <c:pt idx="856">
                  <c:v>8</c:v>
                </c:pt>
                <c:pt idx="857">
                  <c:v>8</c:v>
                </c:pt>
                <c:pt idx="858">
                  <c:v>7</c:v>
                </c:pt>
                <c:pt idx="859">
                  <c:v>8</c:v>
                </c:pt>
                <c:pt idx="860">
                  <c:v>8</c:v>
                </c:pt>
                <c:pt idx="861">
                  <c:v>7</c:v>
                </c:pt>
                <c:pt idx="862">
                  <c:v>7</c:v>
                </c:pt>
                <c:pt idx="863">
                  <c:v>3</c:v>
                </c:pt>
                <c:pt idx="864">
                  <c:v>6</c:v>
                </c:pt>
                <c:pt idx="865">
                  <c:v>7</c:v>
                </c:pt>
                <c:pt idx="866">
                  <c:v>7</c:v>
                </c:pt>
                <c:pt idx="867">
                  <c:v>8</c:v>
                </c:pt>
                <c:pt idx="868">
                  <c:v>3</c:v>
                </c:pt>
                <c:pt idx="869">
                  <c:v>7</c:v>
                </c:pt>
                <c:pt idx="870">
                  <c:v>7</c:v>
                </c:pt>
                <c:pt idx="871">
                  <c:v>8</c:v>
                </c:pt>
                <c:pt idx="872">
                  <c:v>7</c:v>
                </c:pt>
                <c:pt idx="873">
                  <c:v>6</c:v>
                </c:pt>
                <c:pt idx="874">
                  <c:v>7</c:v>
                </c:pt>
                <c:pt idx="875">
                  <c:v>6</c:v>
                </c:pt>
                <c:pt idx="876">
                  <c:v>9</c:v>
                </c:pt>
                <c:pt idx="877">
                  <c:v>6</c:v>
                </c:pt>
                <c:pt idx="878">
                  <c:v>5</c:v>
                </c:pt>
                <c:pt idx="879">
                  <c:v>7</c:v>
                </c:pt>
                <c:pt idx="880">
                  <c:v>6</c:v>
                </c:pt>
                <c:pt idx="881">
                  <c:v>8</c:v>
                </c:pt>
                <c:pt idx="882">
                  <c:v>7</c:v>
                </c:pt>
                <c:pt idx="883">
                  <c:v>7</c:v>
                </c:pt>
                <c:pt idx="884">
                  <c:v>8</c:v>
                </c:pt>
                <c:pt idx="885">
                  <c:v>7</c:v>
                </c:pt>
                <c:pt idx="886">
                  <c:v>7</c:v>
                </c:pt>
                <c:pt idx="887">
                  <c:v>7</c:v>
                </c:pt>
                <c:pt idx="888">
                  <c:v>7</c:v>
                </c:pt>
                <c:pt idx="889">
                  <c:v>9</c:v>
                </c:pt>
                <c:pt idx="890">
                  <c:v>5</c:v>
                </c:pt>
                <c:pt idx="891">
                  <c:v>10</c:v>
                </c:pt>
                <c:pt idx="892">
                  <c:v>6</c:v>
                </c:pt>
                <c:pt idx="893">
                  <c:v>6</c:v>
                </c:pt>
                <c:pt idx="894">
                  <c:v>8</c:v>
                </c:pt>
                <c:pt idx="895">
                  <c:v>9</c:v>
                </c:pt>
                <c:pt idx="896">
                  <c:v>8</c:v>
                </c:pt>
                <c:pt idx="897">
                  <c:v>7</c:v>
                </c:pt>
                <c:pt idx="898">
                  <c:v>5</c:v>
                </c:pt>
                <c:pt idx="899">
                  <c:v>9</c:v>
                </c:pt>
                <c:pt idx="900">
                  <c:v>7</c:v>
                </c:pt>
                <c:pt idx="901">
                  <c:v>7</c:v>
                </c:pt>
                <c:pt idx="902">
                  <c:v>7</c:v>
                </c:pt>
                <c:pt idx="903">
                  <c:v>8</c:v>
                </c:pt>
                <c:pt idx="904">
                  <c:v>7</c:v>
                </c:pt>
                <c:pt idx="905">
                  <c:v>7</c:v>
                </c:pt>
                <c:pt idx="906">
                  <c:v>7</c:v>
                </c:pt>
                <c:pt idx="907">
                  <c:v>5</c:v>
                </c:pt>
                <c:pt idx="908">
                  <c:v>8</c:v>
                </c:pt>
                <c:pt idx="909">
                  <c:v>7</c:v>
                </c:pt>
                <c:pt idx="910">
                  <c:v>4</c:v>
                </c:pt>
                <c:pt idx="911">
                  <c:v>7</c:v>
                </c:pt>
                <c:pt idx="912">
                  <c:v>8</c:v>
                </c:pt>
                <c:pt idx="913">
                  <c:v>8</c:v>
                </c:pt>
                <c:pt idx="914">
                  <c:v>8</c:v>
                </c:pt>
                <c:pt idx="915">
                  <c:v>4</c:v>
                </c:pt>
                <c:pt idx="916">
                  <c:v>7</c:v>
                </c:pt>
                <c:pt idx="917">
                  <c:v>8</c:v>
                </c:pt>
                <c:pt idx="918">
                  <c:v>4</c:v>
                </c:pt>
                <c:pt idx="919">
                  <c:v>8</c:v>
                </c:pt>
                <c:pt idx="920">
                  <c:v>7</c:v>
                </c:pt>
                <c:pt idx="921">
                  <c:v>8</c:v>
                </c:pt>
                <c:pt idx="922">
                  <c:v>5</c:v>
                </c:pt>
                <c:pt idx="923">
                  <c:v>6</c:v>
                </c:pt>
                <c:pt idx="924">
                  <c:v>5</c:v>
                </c:pt>
                <c:pt idx="925">
                  <c:v>8</c:v>
                </c:pt>
                <c:pt idx="926">
                  <c:v>6</c:v>
                </c:pt>
                <c:pt idx="927">
                  <c:v>6</c:v>
                </c:pt>
                <c:pt idx="928">
                  <c:v>6</c:v>
                </c:pt>
                <c:pt idx="929">
                  <c:v>4</c:v>
                </c:pt>
                <c:pt idx="930">
                  <c:v>8</c:v>
                </c:pt>
                <c:pt idx="931">
                  <c:v>6</c:v>
                </c:pt>
                <c:pt idx="932">
                  <c:v>7</c:v>
                </c:pt>
                <c:pt idx="933">
                  <c:v>5</c:v>
                </c:pt>
                <c:pt idx="934">
                  <c:v>4</c:v>
                </c:pt>
                <c:pt idx="935">
                  <c:v>9</c:v>
                </c:pt>
                <c:pt idx="936">
                  <c:v>7</c:v>
                </c:pt>
                <c:pt idx="937">
                  <c:v>5</c:v>
                </c:pt>
                <c:pt idx="938">
                  <c:v>8</c:v>
                </c:pt>
                <c:pt idx="939">
                  <c:v>8</c:v>
                </c:pt>
                <c:pt idx="940">
                  <c:v>5</c:v>
                </c:pt>
                <c:pt idx="941">
                  <c:v>5</c:v>
                </c:pt>
                <c:pt idx="942">
                  <c:v>8</c:v>
                </c:pt>
                <c:pt idx="943">
                  <c:v>7</c:v>
                </c:pt>
                <c:pt idx="944">
                  <c:v>6</c:v>
                </c:pt>
                <c:pt idx="945">
                  <c:v>5</c:v>
                </c:pt>
                <c:pt idx="946">
                  <c:v>6</c:v>
                </c:pt>
                <c:pt idx="947">
                  <c:v>9</c:v>
                </c:pt>
                <c:pt idx="948">
                  <c:v>6</c:v>
                </c:pt>
                <c:pt idx="949">
                  <c:v>7</c:v>
                </c:pt>
                <c:pt idx="950">
                  <c:v>8</c:v>
                </c:pt>
                <c:pt idx="951">
                  <c:v>6</c:v>
                </c:pt>
                <c:pt idx="952">
                  <c:v>8</c:v>
                </c:pt>
                <c:pt idx="953">
                  <c:v>8</c:v>
                </c:pt>
                <c:pt idx="954">
                  <c:v>4</c:v>
                </c:pt>
                <c:pt idx="955">
                  <c:v>4</c:v>
                </c:pt>
                <c:pt idx="956">
                  <c:v>8</c:v>
                </c:pt>
                <c:pt idx="957">
                  <c:v>5</c:v>
                </c:pt>
                <c:pt idx="958">
                  <c:v>8</c:v>
                </c:pt>
                <c:pt idx="959">
                  <c:v>7</c:v>
                </c:pt>
                <c:pt idx="960">
                  <c:v>7</c:v>
                </c:pt>
                <c:pt idx="961">
                  <c:v>6</c:v>
                </c:pt>
                <c:pt idx="962">
                  <c:v>7</c:v>
                </c:pt>
                <c:pt idx="963">
                  <c:v>7</c:v>
                </c:pt>
                <c:pt idx="964">
                  <c:v>7</c:v>
                </c:pt>
                <c:pt idx="965">
                  <c:v>7</c:v>
                </c:pt>
                <c:pt idx="966">
                  <c:v>8</c:v>
                </c:pt>
                <c:pt idx="967">
                  <c:v>7</c:v>
                </c:pt>
                <c:pt idx="968">
                  <c:v>8</c:v>
                </c:pt>
                <c:pt idx="969">
                  <c:v>7</c:v>
                </c:pt>
                <c:pt idx="970">
                  <c:v>8</c:v>
                </c:pt>
                <c:pt idx="971">
                  <c:v>2</c:v>
                </c:pt>
                <c:pt idx="972">
                  <c:v>7</c:v>
                </c:pt>
                <c:pt idx="973">
                  <c:v>6</c:v>
                </c:pt>
                <c:pt idx="974">
                  <c:v>7</c:v>
                </c:pt>
                <c:pt idx="975">
                  <c:v>8</c:v>
                </c:pt>
                <c:pt idx="976">
                  <c:v>10</c:v>
                </c:pt>
                <c:pt idx="977">
                  <c:v>9</c:v>
                </c:pt>
                <c:pt idx="978">
                  <c:v>7</c:v>
                </c:pt>
                <c:pt idx="979">
                  <c:v>7</c:v>
                </c:pt>
                <c:pt idx="980">
                  <c:v>7</c:v>
                </c:pt>
                <c:pt idx="981">
                  <c:v>10</c:v>
                </c:pt>
                <c:pt idx="982">
                  <c:v>3</c:v>
                </c:pt>
                <c:pt idx="983">
                  <c:v>7</c:v>
                </c:pt>
                <c:pt idx="984">
                  <c:v>6</c:v>
                </c:pt>
                <c:pt idx="985">
                  <c:v>7</c:v>
                </c:pt>
                <c:pt idx="986">
                  <c:v>6</c:v>
                </c:pt>
                <c:pt idx="987">
                  <c:v>7</c:v>
                </c:pt>
                <c:pt idx="988">
                  <c:v>8</c:v>
                </c:pt>
                <c:pt idx="989">
                  <c:v>7</c:v>
                </c:pt>
                <c:pt idx="990">
                  <c:v>9</c:v>
                </c:pt>
                <c:pt idx="991">
                  <c:v>8</c:v>
                </c:pt>
                <c:pt idx="992">
                  <c:v>8</c:v>
                </c:pt>
                <c:pt idx="993">
                  <c:v>9</c:v>
                </c:pt>
                <c:pt idx="994">
                  <c:v>8</c:v>
                </c:pt>
                <c:pt idx="995">
                  <c:v>7</c:v>
                </c:pt>
                <c:pt idx="996">
                  <c:v>7</c:v>
                </c:pt>
                <c:pt idx="997">
                  <c:v>7</c:v>
                </c:pt>
                <c:pt idx="998">
                  <c:v>8</c:v>
                </c:pt>
                <c:pt idx="999">
                  <c:v>6</c:v>
                </c:pt>
                <c:pt idx="1000">
                  <c:v>7</c:v>
                </c:pt>
                <c:pt idx="1001">
                  <c:v>6</c:v>
                </c:pt>
                <c:pt idx="1002">
                  <c:v>5</c:v>
                </c:pt>
                <c:pt idx="1003">
                  <c:v>7</c:v>
                </c:pt>
                <c:pt idx="1004">
                  <c:v>7</c:v>
                </c:pt>
                <c:pt idx="1005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BA-493F-A998-2606A2A3F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361504"/>
        <c:axId val="594362160"/>
      </c:scatterChart>
      <c:valAx>
        <c:axId val="594361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Tevredenheid hoeveelheid verlichting (rap.cijfer)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62160"/>
        <c:crosses val="autoZero"/>
        <c:crossBetween val="midCat"/>
      </c:valAx>
      <c:valAx>
        <c:axId val="59436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Veiligheidsbeleving</a:t>
                </a:r>
                <a:r>
                  <a:rPr lang="en-US" baseline="0"/>
                  <a:t> 's avonds (rap.cijfer)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2239057239057241E-2"/>
              <c:y val="0.280959297399015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361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Voelt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eens</a:t>
            </a:r>
            <a:r>
              <a:rPr lang="en-US" dirty="0"/>
              <a:t> </a:t>
            </a:r>
            <a:r>
              <a:rPr lang="en-US" dirty="0" err="1"/>
              <a:t>onveilig</a:t>
            </a:r>
            <a:r>
              <a:rPr lang="en-US" dirty="0"/>
              <a:t> in </a:t>
            </a:r>
            <a:r>
              <a:rPr lang="en-US" dirty="0" err="1"/>
              <a:t>eigen</a:t>
            </a:r>
            <a:r>
              <a:rPr lang="en-US" dirty="0"/>
              <a:t> </a:t>
            </a:r>
            <a:r>
              <a:rPr lang="en-US" dirty="0" err="1"/>
              <a:t>buurt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geslacht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Blad4!$L$3:$L$4</c:f>
              <c:strCache>
                <c:ptCount val="2"/>
                <c:pt idx="1">
                  <c:v>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Blad4!$I$5:$J$8</c:f>
              <c:strCache>
                <c:ptCount val="3"/>
                <c:pt idx="0">
                  <c:v>Ja</c:v>
                </c:pt>
                <c:pt idx="2">
                  <c:v>Nee</c:v>
                </c:pt>
              </c:strCache>
              <c:extLst/>
            </c:strRef>
          </c:cat>
          <c:val>
            <c:numRef>
              <c:f>Blad4!$L$5:$L$8</c:f>
              <c:numCache>
                <c:formatCode>General</c:formatCode>
                <c:ptCount val="4"/>
                <c:pt idx="0" formatCode="###0">
                  <c:v>73</c:v>
                </c:pt>
                <c:pt idx="2" formatCode="###0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5-45E9-A126-14F049512AA9}"/>
            </c:ext>
          </c:extLst>
        </c:ser>
        <c:ser>
          <c:idx val="2"/>
          <c:order val="2"/>
          <c:tx>
            <c:strRef>
              <c:f>Blad4!$M$3:$M$4</c:f>
              <c:strCache>
                <c:ptCount val="2"/>
                <c:pt idx="1">
                  <c:v>Vrouw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Blad4!$I$5:$J$8</c:f>
              <c:strCache>
                <c:ptCount val="3"/>
                <c:pt idx="0">
                  <c:v>Ja</c:v>
                </c:pt>
                <c:pt idx="2">
                  <c:v>Nee</c:v>
                </c:pt>
              </c:strCache>
              <c:extLst/>
            </c:strRef>
          </c:cat>
          <c:val>
            <c:numRef>
              <c:f>Blad4!$M$5:$M$8</c:f>
              <c:numCache>
                <c:formatCode>General</c:formatCode>
                <c:ptCount val="4"/>
                <c:pt idx="0" formatCode="###0">
                  <c:v>103</c:v>
                </c:pt>
                <c:pt idx="2" formatCode="###0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55-45E9-A126-14F049512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331344"/>
        <c:axId val="3113316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Blad4!$K$3:$K$4</c15:sqref>
                        </c15:formulaRef>
                      </c:ext>
                    </c:extLst>
                    <c:strCache>
                      <c:ptCount val="2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Blad4!$I$5:$J$8</c15:sqref>
                        </c15:formulaRef>
                      </c:ext>
                    </c:extLst>
                    <c:strCache>
                      <c:ptCount val="3"/>
                      <c:pt idx="0">
                        <c:v>Ja</c:v>
                      </c:pt>
                      <c:pt idx="2">
                        <c:v>Nee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Blad4!$K$5:$K$8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655-45E9-A126-14F049512AA9}"/>
                  </c:ext>
                </c:extLst>
              </c15:ser>
            </c15:filteredBarSeries>
          </c:ext>
        </c:extLst>
      </c:barChart>
      <c:catAx>
        <c:axId val="31133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331672"/>
        <c:crosses val="autoZero"/>
        <c:auto val="1"/>
        <c:lblAlgn val="ctr"/>
        <c:lblOffset val="100"/>
        <c:noMultiLvlLbl val="0"/>
      </c:catAx>
      <c:valAx>
        <c:axId val="31133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33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Voelt zich wel eens onveilig in eigen buurt naar huishoudengrootte</a:t>
            </a:r>
          </a:p>
        </c:rich>
      </c:tx>
      <c:layout>
        <c:manualLayout>
          <c:xMode val="edge"/>
          <c:yMode val="edge"/>
          <c:x val="0.44853950451571978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Blad5!$A$4:$B$4</c:f>
              <c:strCache>
                <c:ptCount val="2"/>
                <c:pt idx="1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Blad5!$C$2:$H$3</c:f>
              <c:strCache>
                <c:ptCount val="6"/>
                <c:pt idx="1">
                  <c:v>1 persoon</c:v>
                </c:pt>
                <c:pt idx="2">
                  <c:v>2 personen</c:v>
                </c:pt>
                <c:pt idx="3">
                  <c:v>3 personen</c:v>
                </c:pt>
                <c:pt idx="4">
                  <c:v>4 personen</c:v>
                </c:pt>
                <c:pt idx="5">
                  <c:v>5 of meer personen</c:v>
                </c:pt>
              </c:strCache>
            </c:strRef>
          </c:cat>
          <c:val>
            <c:numRef>
              <c:f>Blad5!$C$4:$H$4</c:f>
              <c:numCache>
                <c:formatCode>###0</c:formatCode>
                <c:ptCount val="6"/>
                <c:pt idx="1">
                  <c:v>48</c:v>
                </c:pt>
                <c:pt idx="2">
                  <c:v>40</c:v>
                </c:pt>
                <c:pt idx="3">
                  <c:v>19</c:v>
                </c:pt>
                <c:pt idx="4">
                  <c:v>13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6-4761-89A5-6BA4CBE932C1}"/>
            </c:ext>
          </c:extLst>
        </c:ser>
        <c:ser>
          <c:idx val="2"/>
          <c:order val="2"/>
          <c:tx>
            <c:strRef>
              <c:f>Blad5!$A$6:$B$6</c:f>
              <c:strCache>
                <c:ptCount val="2"/>
                <c:pt idx="1">
                  <c:v>Nee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Blad5!$C$2:$H$3</c:f>
              <c:strCache>
                <c:ptCount val="6"/>
                <c:pt idx="1">
                  <c:v>1 persoon</c:v>
                </c:pt>
                <c:pt idx="2">
                  <c:v>2 personen</c:v>
                </c:pt>
                <c:pt idx="3">
                  <c:v>3 personen</c:v>
                </c:pt>
                <c:pt idx="4">
                  <c:v>4 personen</c:v>
                </c:pt>
                <c:pt idx="5">
                  <c:v>5 of meer personen</c:v>
                </c:pt>
              </c:strCache>
            </c:strRef>
          </c:cat>
          <c:val>
            <c:numRef>
              <c:f>Blad5!$C$6:$H$6</c:f>
              <c:numCache>
                <c:formatCode>###0</c:formatCode>
                <c:ptCount val="6"/>
                <c:pt idx="1">
                  <c:v>60</c:v>
                </c:pt>
                <c:pt idx="2">
                  <c:v>91</c:v>
                </c:pt>
                <c:pt idx="3">
                  <c:v>34</c:v>
                </c:pt>
                <c:pt idx="4">
                  <c:v>26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56-4761-89A5-6BA4CBE93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8482880"/>
        <c:axId val="47848025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Blad5!$A$5:$B$5</c15:sqref>
                        </c15:formulaRef>
                      </c:ext>
                    </c:extLst>
                    <c:strCache>
                      <c:ptCount val="2"/>
                      <c:pt idx="1">
                        <c:v>Ja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Blad5!$C$2:$H$3</c15:sqref>
                        </c15:formulaRef>
                      </c:ext>
                    </c:extLst>
                    <c:strCache>
                      <c:ptCount val="6"/>
                      <c:pt idx="1">
                        <c:v>1 persoon</c:v>
                      </c:pt>
                      <c:pt idx="2">
                        <c:v>2 personen</c:v>
                      </c:pt>
                      <c:pt idx="3">
                        <c:v>3 personen</c:v>
                      </c:pt>
                      <c:pt idx="4">
                        <c:v>4 personen</c:v>
                      </c:pt>
                      <c:pt idx="5">
                        <c:v>5 of meer personen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Blad5!$C$5:$H$5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356-4761-89A5-6BA4CBE932C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Blad5!$A$7:$B$7</c15:sqref>
                        </c15:formulaRef>
                      </c:ext>
                    </c:extLst>
                    <c:strCache>
                      <c:ptCount val="2"/>
                      <c:pt idx="1">
                        <c:v>Nee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Blad5!$C$2:$H$3</c15:sqref>
                        </c15:formulaRef>
                      </c:ext>
                    </c:extLst>
                    <c:strCache>
                      <c:ptCount val="6"/>
                      <c:pt idx="1">
                        <c:v>1 persoon</c:v>
                      </c:pt>
                      <c:pt idx="2">
                        <c:v>2 personen</c:v>
                      </c:pt>
                      <c:pt idx="3">
                        <c:v>3 personen</c:v>
                      </c:pt>
                      <c:pt idx="4">
                        <c:v>4 personen</c:v>
                      </c:pt>
                      <c:pt idx="5">
                        <c:v>5 of meer personen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Blad5!$C$7:$H$7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356-4761-89A5-6BA4CBE932C1}"/>
                  </c:ext>
                </c:extLst>
              </c15:ser>
            </c15:filteredBarSeries>
          </c:ext>
        </c:extLst>
      </c:barChart>
      <c:catAx>
        <c:axId val="47848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80256"/>
        <c:crosses val="autoZero"/>
        <c:auto val="1"/>
        <c:lblAlgn val="ctr"/>
        <c:lblOffset val="100"/>
        <c:noMultiLvlLbl val="0"/>
      </c:catAx>
      <c:valAx>
        <c:axId val="47848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48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254E-17E5-4C04-847F-15BA662B296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786E-B6CA-4DFF-A436-94561FE58C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254E-17E5-4C04-847F-15BA662B296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786E-B6CA-4DFF-A436-94561FE58C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1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254E-17E5-4C04-847F-15BA662B296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786E-B6CA-4DFF-A436-94561FE58C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7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254E-17E5-4C04-847F-15BA662B296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786E-B6CA-4DFF-A436-94561FE58C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2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254E-17E5-4C04-847F-15BA662B296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786E-B6CA-4DFF-A436-94561FE58C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1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254E-17E5-4C04-847F-15BA662B296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786E-B6CA-4DFF-A436-94561FE58C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9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254E-17E5-4C04-847F-15BA662B296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786E-B6CA-4DFF-A436-94561FE58C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0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254E-17E5-4C04-847F-15BA662B296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786E-B6CA-4DFF-A436-94561FE58C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254E-17E5-4C04-847F-15BA662B296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786E-B6CA-4DFF-A436-94561FE58C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254E-17E5-4C04-847F-15BA662B296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786E-B6CA-4DFF-A436-94561FE58C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254E-17E5-4C04-847F-15BA662B296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786E-B6CA-4DFF-A436-94561FE58C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8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3254E-17E5-4C04-847F-15BA662B296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B786E-B6CA-4DFF-A436-94561FE58C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Project Verlichting, woonwijken en sociale veiligheid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sz="2200" dirty="0">
                <a:solidFill>
                  <a:schemeClr val="bg1"/>
                </a:solidFill>
              </a:rPr>
              <a:t>eerste resultaten van een langjarig onderzoek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b="1" dirty="0">
              <a:solidFill>
                <a:schemeClr val="bg1"/>
              </a:solidFill>
            </a:endParaRPr>
          </a:p>
          <a:p>
            <a:endParaRPr lang="nl-NL" b="1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Daaf de Kok en Harm Jan Korthals Altes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Afbeelding 3" descr="cid:image001.gif@01CF57F1.EF43B340">
            <a:extLst>
              <a:ext uri="{FF2B5EF4-FFF2-40B4-BE49-F238E27FC236}">
                <a16:creationId xmlns:a16="http://schemas.microsoft.com/office/drawing/2014/main" id="{E9C056D2-1A68-498B-8812-B6F864AB89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11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920750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err="1">
                <a:solidFill>
                  <a:schemeClr val="bg1"/>
                </a:solidFill>
              </a:rPr>
              <a:t>totaal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deden</a:t>
            </a:r>
            <a:r>
              <a:rPr lang="en-US" dirty="0">
                <a:solidFill>
                  <a:schemeClr val="bg1"/>
                </a:solidFill>
              </a:rPr>
              <a:t> 1200 </a:t>
            </a:r>
            <a:r>
              <a:rPr lang="en-US" dirty="0" err="1">
                <a:solidFill>
                  <a:schemeClr val="bg1"/>
                </a:solidFill>
              </a:rPr>
              <a:t>bewoners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huishoudens</a:t>
            </a:r>
            <a:r>
              <a:rPr lang="en-US" dirty="0">
                <a:solidFill>
                  <a:schemeClr val="bg1"/>
                </a:solidFill>
              </a:rPr>
              <a:t>) mee </a:t>
            </a:r>
            <a:r>
              <a:rPr lang="en-US" dirty="0" err="1">
                <a:solidFill>
                  <a:schemeClr val="bg1"/>
                </a:solidFill>
              </a:rPr>
              <a:t>aan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enquete</a:t>
            </a:r>
            <a:r>
              <a:rPr lang="en-US" dirty="0">
                <a:solidFill>
                  <a:schemeClr val="bg1"/>
                </a:solidFill>
              </a:rPr>
              <a:t> in 2018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2019 </a:t>
            </a:r>
          </a:p>
          <a:p>
            <a:r>
              <a:rPr lang="en-US" dirty="0">
                <a:solidFill>
                  <a:schemeClr val="bg1"/>
                </a:solidFill>
              </a:rPr>
              <a:t>Per </a:t>
            </a:r>
            <a:r>
              <a:rPr lang="en-US" dirty="0" err="1">
                <a:solidFill>
                  <a:schemeClr val="bg1"/>
                </a:solidFill>
              </a:rPr>
              <a:t>wijk</a:t>
            </a:r>
            <a:r>
              <a:rPr lang="en-US" dirty="0">
                <a:solidFill>
                  <a:schemeClr val="bg1"/>
                </a:solidFill>
              </a:rPr>
              <a:t> in 2-4 </a:t>
            </a:r>
            <a:r>
              <a:rPr lang="en-US" dirty="0" err="1">
                <a:solidFill>
                  <a:schemeClr val="bg1"/>
                </a:solidFill>
              </a:rPr>
              <a:t>representatieve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lichtmetingen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uitgevoerd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rastermeting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horizontaal</a:t>
            </a:r>
            <a:r>
              <a:rPr lang="en-US" dirty="0">
                <a:solidFill>
                  <a:schemeClr val="bg1"/>
                </a:solidFill>
              </a:rPr>
              <a:t> op </a:t>
            </a:r>
            <a:r>
              <a:rPr lang="en-US" dirty="0" err="1">
                <a:solidFill>
                  <a:schemeClr val="bg1"/>
                </a:solidFill>
              </a:rPr>
              <a:t>zowel</a:t>
            </a:r>
            <a:r>
              <a:rPr lang="en-US" dirty="0">
                <a:solidFill>
                  <a:schemeClr val="bg1"/>
                </a:solidFill>
              </a:rPr>
              <a:t> 1,5m </a:t>
            </a:r>
            <a:r>
              <a:rPr lang="en-US" dirty="0" err="1">
                <a:solidFill>
                  <a:schemeClr val="bg1"/>
                </a:solidFill>
              </a:rPr>
              <a:t>als</a:t>
            </a:r>
            <a:r>
              <a:rPr lang="en-US" dirty="0">
                <a:solidFill>
                  <a:schemeClr val="bg1"/>
                </a:solidFill>
              </a:rPr>
              <a:t> op 0,0m </a:t>
            </a:r>
            <a:r>
              <a:rPr lang="en-US" dirty="0" err="1">
                <a:solidFill>
                  <a:schemeClr val="bg1"/>
                </a:solidFill>
              </a:rPr>
              <a:t>hoogte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 err="1">
                <a:solidFill>
                  <a:schemeClr val="bg1"/>
                </a:solidFill>
              </a:rPr>
              <a:t>Ongeveer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helft</a:t>
            </a:r>
            <a:r>
              <a:rPr lang="en-US" dirty="0">
                <a:solidFill>
                  <a:schemeClr val="bg1"/>
                </a:solidFill>
              </a:rPr>
              <a:t> van de </a:t>
            </a:r>
            <a:r>
              <a:rPr lang="en-US" dirty="0" err="1">
                <a:solidFill>
                  <a:schemeClr val="bg1"/>
                </a:solidFill>
              </a:rPr>
              <a:t>respondenten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woont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straat</a:t>
            </a:r>
            <a:r>
              <a:rPr lang="en-US" dirty="0">
                <a:solidFill>
                  <a:schemeClr val="bg1"/>
                </a:solidFill>
              </a:rPr>
              <a:t> met </a:t>
            </a:r>
            <a:r>
              <a:rPr lang="en-US" dirty="0" err="1">
                <a:solidFill>
                  <a:schemeClr val="bg1"/>
                </a:solidFill>
              </a:rPr>
              <a:t>klassieke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verlichting</a:t>
            </a:r>
            <a:r>
              <a:rPr lang="en-US" dirty="0">
                <a:solidFill>
                  <a:schemeClr val="bg1"/>
                </a:solidFill>
              </a:rPr>
              <a:t>, de </a:t>
            </a:r>
            <a:r>
              <a:rPr lang="en-US" dirty="0" err="1">
                <a:solidFill>
                  <a:schemeClr val="bg1"/>
                </a:solidFill>
              </a:rPr>
              <a:t>andere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helft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straten</a:t>
            </a:r>
            <a:r>
              <a:rPr lang="en-US" dirty="0">
                <a:solidFill>
                  <a:schemeClr val="bg1"/>
                </a:solidFill>
              </a:rPr>
              <a:t> met LED-</a:t>
            </a:r>
            <a:r>
              <a:rPr lang="en-US" dirty="0" err="1">
                <a:solidFill>
                  <a:schemeClr val="bg1"/>
                </a:solidFill>
              </a:rPr>
              <a:t>verlichting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31" y="3982916"/>
            <a:ext cx="3924778" cy="221249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85" y="3816419"/>
            <a:ext cx="3924780" cy="2212498"/>
          </a:xfrm>
          <a:prstGeom prst="rect">
            <a:avLst/>
          </a:prstGeom>
        </p:spPr>
      </p:pic>
      <p:pic>
        <p:nvPicPr>
          <p:cNvPr id="6" name="Afbeelding 5" descr="cid:image001.gif@01CF57F1.EF43B340">
            <a:extLst>
              <a:ext uri="{FF2B5EF4-FFF2-40B4-BE49-F238E27FC236}">
                <a16:creationId xmlns:a16="http://schemas.microsoft.com/office/drawing/2014/main" id="{82D82ABB-641F-4CAD-9C09-D5885CDE36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03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Eerste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bevindingen</a:t>
            </a:r>
            <a:r>
              <a:rPr lang="en-US" dirty="0">
                <a:solidFill>
                  <a:schemeClr val="bg1"/>
                </a:solidFill>
              </a:rPr>
              <a:t> op basis van de </a:t>
            </a:r>
            <a:r>
              <a:rPr lang="en-US" dirty="0" err="1">
                <a:solidFill>
                  <a:schemeClr val="bg1"/>
                </a:solidFill>
              </a:rPr>
              <a:t>onderzoeken</a:t>
            </a:r>
            <a:r>
              <a:rPr lang="en-US" dirty="0">
                <a:solidFill>
                  <a:schemeClr val="bg1"/>
                </a:solidFill>
              </a:rPr>
              <a:t> in 2018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2019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4 </a:t>
            </a:r>
            <a:r>
              <a:rPr lang="en-US" dirty="0" err="1">
                <a:solidFill>
                  <a:schemeClr val="bg1"/>
                </a:solidFill>
              </a:rPr>
              <a:t>onderwerpen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Tevredenheid</a:t>
            </a:r>
            <a:r>
              <a:rPr lang="en-US" dirty="0">
                <a:solidFill>
                  <a:schemeClr val="bg1"/>
                </a:solidFill>
              </a:rPr>
              <a:t> met de </a:t>
            </a:r>
            <a:r>
              <a:rPr lang="en-US" dirty="0" err="1">
                <a:solidFill>
                  <a:schemeClr val="bg1"/>
                </a:solidFill>
              </a:rPr>
              <a:t>kwaliteit</a:t>
            </a:r>
            <a:r>
              <a:rPr lang="en-US" dirty="0">
                <a:solidFill>
                  <a:schemeClr val="bg1"/>
                </a:solidFill>
              </a:rPr>
              <a:t> van de </a:t>
            </a:r>
            <a:r>
              <a:rPr lang="en-US" dirty="0" err="1">
                <a:solidFill>
                  <a:schemeClr val="bg1"/>
                </a:solidFill>
              </a:rPr>
              <a:t>openbare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verlichting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Samenhang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tussen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lichtbeleving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veiligheidsbeleving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Lichtbeleving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verlichtingstype</a:t>
            </a:r>
            <a:r>
              <a:rPr lang="en-US" dirty="0">
                <a:solidFill>
                  <a:schemeClr val="bg1"/>
                </a:solidFill>
              </a:rPr>
              <a:t> (LED versus </a:t>
            </a:r>
            <a:r>
              <a:rPr lang="en-US" dirty="0" err="1">
                <a:solidFill>
                  <a:schemeClr val="bg1"/>
                </a:solidFill>
              </a:rPr>
              <a:t>niet</a:t>
            </a:r>
            <a:r>
              <a:rPr lang="en-US" dirty="0">
                <a:solidFill>
                  <a:schemeClr val="bg1"/>
                </a:solidFill>
              </a:rPr>
              <a:t>-LED)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lichtbeleving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persoonskenmerken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veiligheidsbeleving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persoonskenmerken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Afbeelding 3" descr="cid:image001.gif@01CF57F1.EF43B340">
            <a:extLst>
              <a:ext uri="{FF2B5EF4-FFF2-40B4-BE49-F238E27FC236}">
                <a16:creationId xmlns:a16="http://schemas.microsoft.com/office/drawing/2014/main" id="{D4153935-2BD6-496D-A721-1512F9194E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57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Onderwerp</a:t>
            </a:r>
            <a:r>
              <a:rPr lang="en-US" dirty="0">
                <a:solidFill>
                  <a:schemeClr val="bg1"/>
                </a:solidFill>
              </a:rPr>
              <a:t> 1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Tevredenheid</a:t>
            </a:r>
            <a:r>
              <a:rPr lang="en-US" dirty="0">
                <a:solidFill>
                  <a:schemeClr val="bg1"/>
                </a:solidFill>
              </a:rPr>
              <a:t> met de </a:t>
            </a:r>
            <a:r>
              <a:rPr lang="en-US" dirty="0" err="1">
                <a:solidFill>
                  <a:schemeClr val="bg1"/>
                </a:solidFill>
              </a:rPr>
              <a:t>kwaliteit</a:t>
            </a:r>
            <a:r>
              <a:rPr lang="en-US" dirty="0">
                <a:solidFill>
                  <a:schemeClr val="bg1"/>
                </a:solidFill>
              </a:rPr>
              <a:t> van de OVL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7346" y="1825626"/>
            <a:ext cx="4948604" cy="320357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70591462-055D-495E-A191-382B676EB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146979"/>
              </p:ext>
            </p:extLst>
          </p:nvPr>
        </p:nvGraphicFramePr>
        <p:xfrm>
          <a:off x="747346" y="1905000"/>
          <a:ext cx="4948604" cy="3086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Afbeelding 5" descr="cid:image001.gif@01CF57F1.EF43B340">
            <a:extLst>
              <a:ext uri="{FF2B5EF4-FFF2-40B4-BE49-F238E27FC236}">
                <a16:creationId xmlns:a16="http://schemas.microsoft.com/office/drawing/2014/main" id="{76819516-91F3-4C72-B6A6-1376C83F74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ijdelijke aanduiding voor inhoud 3">
            <a:extLst>
              <a:ext uri="{FF2B5EF4-FFF2-40B4-BE49-F238E27FC236}">
                <a16:creationId xmlns:a16="http://schemas.microsoft.com/office/drawing/2014/main" id="{5BE60348-1AB2-47AB-93BB-4E46C6BFE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014974"/>
              </p:ext>
            </p:extLst>
          </p:nvPr>
        </p:nvGraphicFramePr>
        <p:xfrm>
          <a:off x="6096000" y="1825625"/>
          <a:ext cx="4948604" cy="320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381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Onderwerp</a:t>
            </a:r>
            <a:r>
              <a:rPr lang="en-US" dirty="0">
                <a:solidFill>
                  <a:schemeClr val="bg1"/>
                </a:solidFill>
              </a:rPr>
              <a:t> 1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Tevredenheid</a:t>
            </a:r>
            <a:r>
              <a:rPr lang="en-US" dirty="0">
                <a:solidFill>
                  <a:schemeClr val="bg1"/>
                </a:solidFill>
              </a:rPr>
              <a:t> met de </a:t>
            </a:r>
            <a:r>
              <a:rPr lang="en-US" dirty="0" err="1">
                <a:solidFill>
                  <a:schemeClr val="bg1"/>
                </a:solidFill>
              </a:rPr>
              <a:t>kwaliteit</a:t>
            </a:r>
            <a:r>
              <a:rPr lang="en-US" dirty="0">
                <a:solidFill>
                  <a:schemeClr val="bg1"/>
                </a:solidFill>
              </a:rPr>
              <a:t> van de OVL</a:t>
            </a:r>
          </a:p>
        </p:txBody>
      </p:sp>
      <p:pic>
        <p:nvPicPr>
          <p:cNvPr id="6" name="Afbeelding 5" descr="cid:image001.gif@01CF57F1.EF43B340">
            <a:extLst>
              <a:ext uri="{FF2B5EF4-FFF2-40B4-BE49-F238E27FC236}">
                <a16:creationId xmlns:a16="http://schemas.microsoft.com/office/drawing/2014/main" id="{76819516-91F3-4C72-B6A6-1376C83F74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ijdelijke aanduiding voor inhoud 3">
            <a:extLst>
              <a:ext uri="{FF2B5EF4-FFF2-40B4-BE49-F238E27FC236}">
                <a16:creationId xmlns:a16="http://schemas.microsoft.com/office/drawing/2014/main" id="{5BE60348-1AB2-47AB-93BB-4E46C6BFEDCE}"/>
              </a:ext>
            </a:extLst>
          </p:cNvPr>
          <p:cNvGraphicFramePr>
            <a:graphicFrameLocks/>
          </p:cNvGraphicFramePr>
          <p:nvPr/>
        </p:nvGraphicFramePr>
        <p:xfrm>
          <a:off x="6096000" y="1825625"/>
          <a:ext cx="4948604" cy="320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ijdelijke aanduiding voor inhoud 3">
            <a:extLst>
              <a:ext uri="{FF2B5EF4-FFF2-40B4-BE49-F238E27FC236}">
                <a16:creationId xmlns:a16="http://schemas.microsoft.com/office/drawing/2014/main" id="{826199B1-3142-4204-943A-D892477167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445374"/>
              </p:ext>
            </p:extLst>
          </p:nvPr>
        </p:nvGraphicFramePr>
        <p:xfrm>
          <a:off x="542925" y="1825625"/>
          <a:ext cx="4948604" cy="320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ijdelijke aanduiding voor inhoud 3">
            <a:extLst>
              <a:ext uri="{FF2B5EF4-FFF2-40B4-BE49-F238E27FC236}">
                <a16:creationId xmlns:a16="http://schemas.microsoft.com/office/drawing/2014/main" id="{24191200-B234-4EC8-8973-B301DE9520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402999"/>
              </p:ext>
            </p:extLst>
          </p:nvPr>
        </p:nvGraphicFramePr>
        <p:xfrm>
          <a:off x="542926" y="1825625"/>
          <a:ext cx="4857750" cy="308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Tijdelijke aanduiding voor inhoud 3">
            <a:extLst>
              <a:ext uri="{FF2B5EF4-FFF2-40B4-BE49-F238E27FC236}">
                <a16:creationId xmlns:a16="http://schemas.microsoft.com/office/drawing/2014/main" id="{C4C2D668-61F2-458E-B57D-4E1288D32B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18258"/>
              </p:ext>
            </p:extLst>
          </p:nvPr>
        </p:nvGraphicFramePr>
        <p:xfrm>
          <a:off x="6096000" y="1825625"/>
          <a:ext cx="4948604" cy="320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1260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0D77F-E5C8-47F9-B011-9D950E75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Samenhang beleving verlichting en beleving sociale veiligheid</a:t>
            </a:r>
          </a:p>
        </p:txBody>
      </p:sp>
      <p:pic>
        <p:nvPicPr>
          <p:cNvPr id="5" name="Afbeelding 4" descr="cid:image001.gif@01CF57F1.EF43B340">
            <a:extLst>
              <a:ext uri="{FF2B5EF4-FFF2-40B4-BE49-F238E27FC236}">
                <a16:creationId xmlns:a16="http://schemas.microsoft.com/office/drawing/2014/main" id="{A20DF1F1-0C85-4A63-BF31-D0F91C9AD2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3C2C8284-B592-4B37-9958-962BB4FC5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305165"/>
              </p:ext>
            </p:extLst>
          </p:nvPr>
        </p:nvGraphicFramePr>
        <p:xfrm>
          <a:off x="838200" y="2057399"/>
          <a:ext cx="7543800" cy="39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9753FAFB-A8E1-40C0-B51D-BFB45AA04799}"/>
              </a:ext>
            </a:extLst>
          </p:cNvPr>
          <p:cNvSpPr txBox="1"/>
          <p:nvPr/>
        </p:nvSpPr>
        <p:spPr>
          <a:xfrm>
            <a:off x="8739553" y="2092569"/>
            <a:ext cx="3068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Conclusie: er is enige samenhang tussen de tevredenheid </a:t>
            </a:r>
            <a:r>
              <a:rPr lang="nl-NL" dirty="0" err="1">
                <a:solidFill>
                  <a:schemeClr val="bg1"/>
                </a:solidFill>
              </a:rPr>
              <a:t>metde</a:t>
            </a:r>
            <a:r>
              <a:rPr lang="nl-NL" dirty="0">
                <a:solidFill>
                  <a:schemeClr val="bg1"/>
                </a:solidFill>
              </a:rPr>
              <a:t> hoeveelheid openbare verlichting en de veiligheidsbeleving ‘s avonds, maar er moeten ook andere factoren in het spel zijn.</a:t>
            </a:r>
          </a:p>
        </p:txBody>
      </p:sp>
    </p:spTree>
    <p:extLst>
      <p:ext uri="{BB962C8B-B14F-4D97-AF65-F5344CB8AC3E}">
        <p14:creationId xmlns:p14="http://schemas.microsoft.com/office/powerpoint/2010/main" val="2738678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4D361-F691-42D7-89AE-84834B1E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2B: Samenhang waardering verlichting met achtergrondkenmerken van personen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6BE75A-7A7E-482D-B899-6C3D18DB1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Onderzochte achtergrondkenmerken:</a:t>
            </a:r>
          </a:p>
          <a:p>
            <a:r>
              <a:rPr lang="nl-NL" dirty="0">
                <a:solidFill>
                  <a:schemeClr val="bg1"/>
                </a:solidFill>
              </a:rPr>
              <a:t>Geslacht</a:t>
            </a:r>
          </a:p>
          <a:p>
            <a:r>
              <a:rPr lang="nl-NL" dirty="0">
                <a:solidFill>
                  <a:schemeClr val="bg1"/>
                </a:solidFill>
              </a:rPr>
              <a:t>Leeftijd</a:t>
            </a:r>
          </a:p>
          <a:p>
            <a:r>
              <a:rPr lang="nl-NL" dirty="0">
                <a:solidFill>
                  <a:schemeClr val="bg1"/>
                </a:solidFill>
              </a:rPr>
              <a:t>Huishoudengrootte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Geen van deze achtergrondkenmerken vertoonde aanwijsbare samenhang met de tevredenheid met de verlichting. Alle doelgroepen zijn bij benadering even tevreden.</a:t>
            </a:r>
          </a:p>
        </p:txBody>
      </p:sp>
      <p:pic>
        <p:nvPicPr>
          <p:cNvPr id="4" name="Afbeelding 3" descr="cid:image001.gif@01CF57F1.EF43B340">
            <a:extLst>
              <a:ext uri="{FF2B5EF4-FFF2-40B4-BE49-F238E27FC236}">
                <a16:creationId xmlns:a16="http://schemas.microsoft.com/office/drawing/2014/main" id="{5AC1E4AA-4717-4300-BC44-0A0DEAEEAF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198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7F7B4-57FE-4931-98AA-386618CC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2C: Samenhang beleving sociale veiligheid met achtergrondkenmerken van </a:t>
            </a:r>
            <a:r>
              <a:rPr lang="nl-NL" dirty="0" smtClean="0">
                <a:solidFill>
                  <a:schemeClr val="bg1"/>
                </a:solidFill>
              </a:rPr>
              <a:t>personen (1)</a:t>
            </a:r>
            <a:endParaRPr lang="nl-NL" dirty="0">
              <a:solidFill>
                <a:schemeClr val="bg1"/>
              </a:solidFill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876167"/>
              </p:ext>
            </p:extLst>
          </p:nvPr>
        </p:nvGraphicFramePr>
        <p:xfrm>
          <a:off x="2112135" y="1825625"/>
          <a:ext cx="766293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Afbeelding 3" descr="cid:image001.gif@01CF57F1.EF43B340">
            <a:extLst>
              <a:ext uri="{FF2B5EF4-FFF2-40B4-BE49-F238E27FC236}">
                <a16:creationId xmlns:a16="http://schemas.microsoft.com/office/drawing/2014/main" id="{E15CACF2-2A8A-4435-8EFB-C8C841BF42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34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06645-D9D0-4CC8-82E5-4D0B6EB59B1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2C: Samenhang beleving sociale veiligheid met achtergrondkenmerken van </a:t>
            </a:r>
            <a:r>
              <a:rPr lang="nl-NL" dirty="0" smtClean="0">
                <a:solidFill>
                  <a:schemeClr val="bg1"/>
                </a:solidFill>
              </a:rPr>
              <a:t>personen (2)</a:t>
            </a:r>
            <a:endParaRPr lang="nl-NL" dirty="0">
              <a:solidFill>
                <a:schemeClr val="bg1"/>
              </a:solidFill>
            </a:endParaRP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135FF31-0FBA-4138-8554-5E3CB28A1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39690"/>
              </p:ext>
            </p:extLst>
          </p:nvPr>
        </p:nvGraphicFramePr>
        <p:xfrm>
          <a:off x="1802422" y="1825625"/>
          <a:ext cx="757896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Afbeelding 4" descr="cid:image001.gif@01CF57F1.EF43B340">
            <a:extLst>
              <a:ext uri="{FF2B5EF4-FFF2-40B4-BE49-F238E27FC236}">
                <a16:creationId xmlns:a16="http://schemas.microsoft.com/office/drawing/2014/main" id="{FE961CB0-4171-4099-96DA-38261BEA09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368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74D51-06F2-4B95-8EFC-141A0D6E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2C: Samenhang </a:t>
            </a:r>
            <a:r>
              <a:rPr lang="nl-NL" dirty="0">
                <a:solidFill>
                  <a:schemeClr val="bg1"/>
                </a:solidFill>
              </a:rPr>
              <a:t>beleving sociale veiligheid met </a:t>
            </a:r>
            <a:r>
              <a:rPr lang="nl-NL" dirty="0">
                <a:solidFill>
                  <a:schemeClr val="bg1"/>
                </a:solidFill>
              </a:rPr>
              <a:t>achtergrondkenmerken van </a:t>
            </a:r>
            <a:r>
              <a:rPr lang="nl-NL" dirty="0" smtClean="0">
                <a:solidFill>
                  <a:schemeClr val="bg1"/>
                </a:solidFill>
              </a:rPr>
              <a:t>personen (3)</a:t>
            </a:r>
            <a:endParaRPr lang="nl-NL" dirty="0">
              <a:solidFill>
                <a:schemeClr val="bg1"/>
              </a:solidFill>
            </a:endParaRP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60ED9AB-8B10-4496-8E20-B7D674BAE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259936"/>
              </p:ext>
            </p:extLst>
          </p:nvPr>
        </p:nvGraphicFramePr>
        <p:xfrm>
          <a:off x="2420815" y="1892911"/>
          <a:ext cx="683748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Afbeelding 4" descr="cid:image001.gif@01CF57F1.EF43B340">
            <a:extLst>
              <a:ext uri="{FF2B5EF4-FFF2-40B4-BE49-F238E27FC236}">
                <a16:creationId xmlns:a16="http://schemas.microsoft.com/office/drawing/2014/main" id="{FCB88239-B2F9-484E-BE41-0AB44A9F8E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497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Samenvatting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uitkomsten</a:t>
            </a:r>
            <a:r>
              <a:rPr lang="en-US" dirty="0">
                <a:solidFill>
                  <a:schemeClr val="bg1"/>
                </a:solidFill>
              </a:rPr>
              <a:t> tot nu toe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Mensen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zijn</a:t>
            </a:r>
            <a:r>
              <a:rPr lang="en-US" dirty="0">
                <a:solidFill>
                  <a:schemeClr val="bg1"/>
                </a:solidFill>
              </a:rPr>
              <a:t> in het </a:t>
            </a:r>
            <a:r>
              <a:rPr lang="en-US" dirty="0" err="1">
                <a:solidFill>
                  <a:schemeClr val="bg1"/>
                </a:solidFill>
              </a:rPr>
              <a:t>algemeen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zeer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tevreden</a:t>
            </a:r>
            <a:r>
              <a:rPr lang="en-US" dirty="0">
                <a:solidFill>
                  <a:schemeClr val="bg1"/>
                </a:solidFill>
              </a:rPr>
              <a:t> over de </a:t>
            </a:r>
            <a:r>
              <a:rPr lang="en-US" dirty="0" err="1">
                <a:solidFill>
                  <a:schemeClr val="bg1"/>
                </a:solidFill>
              </a:rPr>
              <a:t>openbare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verlichting</a:t>
            </a:r>
            <a:r>
              <a:rPr lang="en-US" dirty="0">
                <a:solidFill>
                  <a:schemeClr val="bg1"/>
                </a:solidFill>
              </a:rPr>
              <a:t>; het </a:t>
            </a:r>
            <a:r>
              <a:rPr lang="en-US" dirty="0" err="1">
                <a:solidFill>
                  <a:schemeClr val="bg1"/>
                </a:solidFill>
              </a:rPr>
              <a:t>lijkt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 tot nu toe op </a:t>
            </a:r>
            <a:r>
              <a:rPr lang="en-US" dirty="0" err="1">
                <a:solidFill>
                  <a:schemeClr val="bg1"/>
                </a:solidFill>
              </a:rPr>
              <a:t>dat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hierin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wezenlijke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verschillen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doelgroep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geslacht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leeftijd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huishoudengrootte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bestaan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licht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verband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tussen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waardering</a:t>
            </a:r>
            <a:r>
              <a:rPr lang="en-US" dirty="0">
                <a:solidFill>
                  <a:schemeClr val="bg1"/>
                </a:solidFill>
              </a:rPr>
              <a:t> van de </a:t>
            </a:r>
            <a:r>
              <a:rPr lang="en-US" dirty="0" err="1">
                <a:solidFill>
                  <a:schemeClr val="bg1"/>
                </a:solidFill>
              </a:rPr>
              <a:t>openbare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verlichting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sociale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veiligheidsbeleving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Afbeelding 3" descr="cid:image001.gif@01CF57F1.EF43B340">
            <a:extLst>
              <a:ext uri="{FF2B5EF4-FFF2-40B4-BE49-F238E27FC236}">
                <a16:creationId xmlns:a16="http://schemas.microsoft.com/office/drawing/2014/main" id="{844ECDEA-5D43-4B09-9934-D782879553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97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Aanleiding voor het project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231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Wereldwijd mondjesmaat wetenschappelijk onderzoek beschikbaar over de samenhang tussen openbare verlichting en beleving sociale veiligheid</a:t>
            </a:r>
          </a:p>
          <a:p>
            <a:r>
              <a:rPr lang="nl-NL" dirty="0">
                <a:solidFill>
                  <a:schemeClr val="bg1"/>
                </a:solidFill>
              </a:rPr>
              <a:t>In Nederland nog vrijwel geen onderzoek</a:t>
            </a:r>
          </a:p>
          <a:p>
            <a:r>
              <a:rPr lang="nl-NL" dirty="0">
                <a:solidFill>
                  <a:schemeClr val="bg1"/>
                </a:solidFill>
              </a:rPr>
              <a:t>Gevolg: geen deugdelijke onderbouwing voor richtlijnen voor openbare </a:t>
            </a:r>
            <a:r>
              <a:rPr lang="nl-NL" dirty="0" smtClean="0">
                <a:solidFill>
                  <a:schemeClr val="bg1"/>
                </a:solidFill>
              </a:rPr>
              <a:t>verlichting, geen onderscheid naar wijktype / type woonmilieu.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 descr="cid:image001.gif@01CF57F1.EF43B340">
            <a:extLst>
              <a:ext uri="{FF2B5EF4-FFF2-40B4-BE49-F238E27FC236}">
                <a16:creationId xmlns:a16="http://schemas.microsoft.com/office/drawing/2014/main" id="{DDF6904F-F66F-42AD-8798-CA25985993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624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0887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 is 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verband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tussen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beleving</a:t>
            </a:r>
            <a:r>
              <a:rPr lang="en-US" dirty="0">
                <a:solidFill>
                  <a:schemeClr val="bg1"/>
                </a:solidFill>
              </a:rPr>
              <a:t> van </a:t>
            </a:r>
            <a:r>
              <a:rPr lang="en-US" dirty="0" err="1">
                <a:solidFill>
                  <a:schemeClr val="bg1"/>
                </a:solidFill>
              </a:rPr>
              <a:t>sociale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veiligheid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achtergrondkenmerken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Vrouwen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zeggen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zich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vaker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onveilig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voelen</a:t>
            </a:r>
            <a:r>
              <a:rPr lang="en-US" dirty="0">
                <a:solidFill>
                  <a:schemeClr val="bg1"/>
                </a:solidFill>
              </a:rPr>
              <a:t> in de eigen </a:t>
            </a:r>
            <a:r>
              <a:rPr lang="en-US" dirty="0" err="1">
                <a:solidFill>
                  <a:schemeClr val="bg1"/>
                </a:solidFill>
              </a:rPr>
              <a:t>buurt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mannen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Hoe </a:t>
            </a:r>
            <a:r>
              <a:rPr lang="en-US" dirty="0" err="1">
                <a:solidFill>
                  <a:schemeClr val="bg1"/>
                </a:solidFill>
              </a:rPr>
              <a:t>kleiner</a:t>
            </a:r>
            <a:r>
              <a:rPr lang="en-US" dirty="0">
                <a:solidFill>
                  <a:schemeClr val="bg1"/>
                </a:solidFill>
              </a:rPr>
              <a:t> het </a:t>
            </a:r>
            <a:r>
              <a:rPr lang="en-US" dirty="0" err="1">
                <a:solidFill>
                  <a:schemeClr val="bg1"/>
                </a:solidFill>
              </a:rPr>
              <a:t>huishouden</a:t>
            </a:r>
            <a:r>
              <a:rPr lang="en-US" dirty="0">
                <a:solidFill>
                  <a:schemeClr val="bg1"/>
                </a:solidFill>
              </a:rPr>
              <a:t>, hoe </a:t>
            </a:r>
            <a:r>
              <a:rPr lang="en-US" dirty="0" err="1">
                <a:solidFill>
                  <a:schemeClr val="bg1"/>
                </a:solidFill>
              </a:rPr>
              <a:t>groter</a:t>
            </a:r>
            <a:r>
              <a:rPr lang="en-US" dirty="0">
                <a:solidFill>
                  <a:schemeClr val="bg1"/>
                </a:solidFill>
              </a:rPr>
              <a:t> het </a:t>
            </a:r>
            <a:r>
              <a:rPr lang="en-US" dirty="0" err="1">
                <a:solidFill>
                  <a:schemeClr val="bg1"/>
                </a:solidFill>
              </a:rPr>
              <a:t>aandeel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mensen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zich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onveilig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voelt</a:t>
            </a:r>
            <a:r>
              <a:rPr lang="en-US" dirty="0">
                <a:solidFill>
                  <a:schemeClr val="bg1"/>
                </a:solidFill>
              </a:rPr>
              <a:t> in de </a:t>
            </a:r>
            <a:r>
              <a:rPr lang="en-US" dirty="0" err="1">
                <a:solidFill>
                  <a:schemeClr val="bg1"/>
                </a:solidFill>
              </a:rPr>
              <a:t>eigen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buurt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In de </a:t>
            </a:r>
            <a:r>
              <a:rPr lang="en-US" dirty="0" err="1">
                <a:solidFill>
                  <a:schemeClr val="bg1"/>
                </a:solidFill>
              </a:rPr>
              <a:t>leeftijdscategorie</a:t>
            </a:r>
            <a:r>
              <a:rPr lang="en-US" dirty="0">
                <a:solidFill>
                  <a:schemeClr val="bg1"/>
                </a:solidFill>
              </a:rPr>
              <a:t> 25-34 </a:t>
            </a:r>
            <a:r>
              <a:rPr lang="en-US" dirty="0" err="1">
                <a:solidFill>
                  <a:schemeClr val="bg1"/>
                </a:solidFill>
              </a:rPr>
              <a:t>jaar</a:t>
            </a:r>
            <a:r>
              <a:rPr lang="en-US" dirty="0">
                <a:solidFill>
                  <a:schemeClr val="bg1"/>
                </a:solidFill>
              </a:rPr>
              <a:t> is het </a:t>
            </a:r>
            <a:r>
              <a:rPr lang="en-US" dirty="0" err="1">
                <a:solidFill>
                  <a:schemeClr val="bg1"/>
                </a:solidFill>
              </a:rPr>
              <a:t>aandeel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mensen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zich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onveilig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voelt</a:t>
            </a:r>
            <a:r>
              <a:rPr lang="en-US" dirty="0">
                <a:solidFill>
                  <a:schemeClr val="bg1"/>
                </a:solidFill>
              </a:rPr>
              <a:t> in de eigen </a:t>
            </a:r>
            <a:r>
              <a:rPr lang="en-US" dirty="0" err="1">
                <a:solidFill>
                  <a:schemeClr val="bg1"/>
                </a:solidFill>
              </a:rPr>
              <a:t>buurt</a:t>
            </a:r>
            <a:r>
              <a:rPr lang="en-US" dirty="0">
                <a:solidFill>
                  <a:schemeClr val="bg1"/>
                </a:solidFill>
              </a:rPr>
              <a:t> het </a:t>
            </a:r>
            <a:r>
              <a:rPr lang="en-US" dirty="0" err="1">
                <a:solidFill>
                  <a:schemeClr val="bg1"/>
                </a:solidFill>
              </a:rPr>
              <a:t>grootst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Afbeelding 3" descr="cid:image001.gif@01CF57F1.EF43B340">
            <a:extLst>
              <a:ext uri="{FF2B5EF4-FFF2-40B4-BE49-F238E27FC236}">
                <a16:creationId xmlns:a16="http://schemas.microsoft.com/office/drawing/2014/main" id="{FEBA5EDB-5B60-4FDB-985B-7085E5FDD7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186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748D2C-3BA9-424F-A5D7-C91E863B30F4}"/>
              </a:ext>
            </a:extLst>
          </p:cNvPr>
          <p:cNvSpPr txBox="1"/>
          <p:nvPr/>
        </p:nvSpPr>
        <p:spPr>
          <a:xfrm>
            <a:off x="495300" y="847725"/>
            <a:ext cx="110204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Dit is de eerste stap op een lange en spannende weg naar de opbouw van het meest gedetailleerde overzicht in Nederland ooit van de behoefte van mensen aan openbare verlichting.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De resultaten kunnen te zijner tijd toegespitst worden op elke denkbare subdoelgroep, en op 6 verschillende wijktypen - mits genoeg gemeenten meedoen.</a:t>
            </a:r>
          </a:p>
          <a:p>
            <a:endParaRPr lang="nl-NL" sz="3600" dirty="0"/>
          </a:p>
        </p:txBody>
      </p:sp>
      <p:pic>
        <p:nvPicPr>
          <p:cNvPr id="3" name="Afbeelding 2" descr="cid:image001.gif@01CF57F1.EF43B340">
            <a:extLst>
              <a:ext uri="{FF2B5EF4-FFF2-40B4-BE49-F238E27FC236}">
                <a16:creationId xmlns:a16="http://schemas.microsoft.com/office/drawing/2014/main" id="{BBC2FCAD-56A0-461E-B08E-BE8E6533F6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477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id:image001.gif@01CF57F1.EF43B340">
            <a:extLst>
              <a:ext uri="{FF2B5EF4-FFF2-40B4-BE49-F238E27FC236}">
                <a16:creationId xmlns:a16="http://schemas.microsoft.com/office/drawing/2014/main" id="{B9B06DF2-311F-49ED-99A2-D1CE7F05F8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443ED90-9EF7-42D4-A45B-0DCBF4EC7AE3}"/>
              </a:ext>
            </a:extLst>
          </p:cNvPr>
          <p:cNvSpPr txBox="1"/>
          <p:nvPr/>
        </p:nvSpPr>
        <p:spPr>
          <a:xfrm>
            <a:off x="2647950" y="804118"/>
            <a:ext cx="76485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Meer weten?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Mee doen?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Laat het ons weten: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Daaf de Kok en Harm Jan Korthals Altes</a:t>
            </a:r>
          </a:p>
          <a:p>
            <a:r>
              <a:rPr lang="nl-NL" sz="3600" dirty="0">
                <a:solidFill>
                  <a:schemeClr val="bg1"/>
                </a:solidFill>
              </a:rPr>
              <a:t>daaf@lichtendonkeradvies.nl </a:t>
            </a:r>
          </a:p>
          <a:p>
            <a:r>
              <a:rPr lang="nl-NL" sz="3600" dirty="0">
                <a:solidFill>
                  <a:schemeClr val="bg1"/>
                </a:solidFill>
              </a:rPr>
              <a:t>06-54676734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62172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Discussie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Welke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gegevens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helpen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ons</a:t>
            </a:r>
            <a:r>
              <a:rPr lang="en-US" dirty="0">
                <a:solidFill>
                  <a:schemeClr val="bg1"/>
                </a:solidFill>
              </a:rPr>
              <a:t> het </a:t>
            </a:r>
            <a:r>
              <a:rPr lang="en-US" dirty="0" err="1">
                <a:solidFill>
                  <a:schemeClr val="bg1"/>
                </a:solidFill>
              </a:rPr>
              <a:t>meest</a:t>
            </a:r>
            <a:r>
              <a:rPr lang="en-US" dirty="0">
                <a:solidFill>
                  <a:schemeClr val="bg1"/>
                </a:solidFill>
              </a:rPr>
              <a:t> om </a:t>
            </a:r>
            <a:r>
              <a:rPr lang="en-US" dirty="0" err="1">
                <a:solidFill>
                  <a:schemeClr val="bg1"/>
                </a:solidFill>
              </a:rPr>
              <a:t>ons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beleid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voor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openbare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verlichting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vorm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geven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behoefte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meer</a:t>
            </a:r>
            <a:r>
              <a:rPr lang="en-US" dirty="0">
                <a:solidFill>
                  <a:schemeClr val="bg1"/>
                </a:solidFill>
              </a:rPr>
              <a:t> of </a:t>
            </a:r>
            <a:r>
              <a:rPr lang="en-US" dirty="0" err="1">
                <a:solidFill>
                  <a:schemeClr val="bg1"/>
                </a:solidFill>
              </a:rPr>
              <a:t>andere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gegevens</a:t>
            </a:r>
            <a:r>
              <a:rPr lang="en-US" dirty="0">
                <a:solidFill>
                  <a:schemeClr val="bg1"/>
                </a:solidFill>
              </a:rPr>
              <a:t>? </a:t>
            </a:r>
            <a:r>
              <a:rPr lang="en-US" dirty="0" err="1">
                <a:solidFill>
                  <a:schemeClr val="bg1"/>
                </a:solidFill>
              </a:rPr>
              <a:t>Dient</a:t>
            </a:r>
            <a:r>
              <a:rPr lang="en-US" dirty="0">
                <a:solidFill>
                  <a:schemeClr val="bg1"/>
                </a:solidFill>
              </a:rPr>
              <a:t> de standard </a:t>
            </a:r>
            <a:r>
              <a:rPr lang="en-US" dirty="0" err="1">
                <a:solidFill>
                  <a:schemeClr val="bg1"/>
                </a:solidFill>
              </a:rPr>
              <a:t>vragenlijst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worden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uitgebreid</a:t>
            </a:r>
            <a:r>
              <a:rPr lang="en-US" dirty="0">
                <a:solidFill>
                  <a:schemeClr val="bg1"/>
                </a:solidFill>
              </a:rPr>
              <a:t> of </a:t>
            </a:r>
            <a:r>
              <a:rPr lang="en-US" dirty="0" err="1">
                <a:solidFill>
                  <a:schemeClr val="bg1"/>
                </a:solidFill>
              </a:rPr>
              <a:t>aangepast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koppeling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leggen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tussen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</a:t>
            </a:r>
            <a:r>
              <a:rPr lang="en-US" dirty="0">
                <a:solidFill>
                  <a:schemeClr val="bg1"/>
                </a:solidFill>
              </a:rPr>
              <a:t> type </a:t>
            </a:r>
            <a:r>
              <a:rPr lang="en-US" dirty="0" err="1">
                <a:solidFill>
                  <a:schemeClr val="bg1"/>
                </a:solidFill>
              </a:rPr>
              <a:t>bewonersonderzoek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het </a:t>
            </a:r>
            <a:r>
              <a:rPr lang="en-US" dirty="0" err="1">
                <a:solidFill>
                  <a:schemeClr val="bg1"/>
                </a:solidFill>
              </a:rPr>
              <a:t>vaststellen</a:t>
            </a:r>
            <a:r>
              <a:rPr lang="en-US" dirty="0">
                <a:solidFill>
                  <a:schemeClr val="bg1"/>
                </a:solidFill>
              </a:rPr>
              <a:t> van het </a:t>
            </a:r>
            <a:r>
              <a:rPr lang="en-US" dirty="0" err="1">
                <a:solidFill>
                  <a:schemeClr val="bg1"/>
                </a:solidFill>
              </a:rPr>
              <a:t>ideale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dimregime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wijk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koppeling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leggen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tussen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</a:t>
            </a:r>
            <a:r>
              <a:rPr lang="en-US" dirty="0">
                <a:solidFill>
                  <a:schemeClr val="bg1"/>
                </a:solidFill>
              </a:rPr>
              <a:t> type </a:t>
            </a:r>
            <a:r>
              <a:rPr lang="en-US" dirty="0" err="1">
                <a:solidFill>
                  <a:schemeClr val="bg1"/>
                </a:solidFill>
              </a:rPr>
              <a:t>bewonersonderzoek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het </a:t>
            </a:r>
            <a:r>
              <a:rPr lang="en-US" dirty="0" err="1">
                <a:solidFill>
                  <a:schemeClr val="bg1"/>
                </a:solidFill>
              </a:rPr>
              <a:t>organiseren</a:t>
            </a:r>
            <a:r>
              <a:rPr lang="en-US" dirty="0">
                <a:solidFill>
                  <a:schemeClr val="bg1"/>
                </a:solidFill>
              </a:rPr>
              <a:t> van </a:t>
            </a:r>
            <a:r>
              <a:rPr lang="en-US" dirty="0" err="1">
                <a:solidFill>
                  <a:schemeClr val="bg1"/>
                </a:solidFill>
              </a:rPr>
              <a:t>participatie</a:t>
            </a:r>
            <a:r>
              <a:rPr lang="en-US" dirty="0">
                <a:solidFill>
                  <a:schemeClr val="bg1"/>
                </a:solidFill>
              </a:rPr>
              <a:t> van </a:t>
            </a:r>
            <a:r>
              <a:rPr lang="en-US" dirty="0" err="1">
                <a:solidFill>
                  <a:schemeClr val="bg1"/>
                </a:solidFill>
              </a:rPr>
              <a:t>wijkbewoners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bij</a:t>
            </a:r>
            <a:r>
              <a:rPr lang="en-US" dirty="0">
                <a:solidFill>
                  <a:schemeClr val="bg1"/>
                </a:solidFill>
              </a:rPr>
              <a:t> het </a:t>
            </a:r>
            <a:r>
              <a:rPr lang="en-US" dirty="0" err="1">
                <a:solidFill>
                  <a:schemeClr val="bg1"/>
                </a:solidFill>
              </a:rPr>
              <a:t>vormgeven</a:t>
            </a:r>
            <a:r>
              <a:rPr lang="en-US" dirty="0">
                <a:solidFill>
                  <a:schemeClr val="bg1"/>
                </a:solidFill>
              </a:rPr>
              <a:t> van het </a:t>
            </a:r>
            <a:r>
              <a:rPr lang="en-US" dirty="0" err="1">
                <a:solidFill>
                  <a:schemeClr val="bg1"/>
                </a:solidFill>
              </a:rPr>
              <a:t>beleid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voor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openbare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verlichting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wijk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Kun je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kwaliteitspanel</a:t>
            </a:r>
            <a:r>
              <a:rPr lang="en-US" dirty="0">
                <a:solidFill>
                  <a:schemeClr val="bg1"/>
                </a:solidFill>
              </a:rPr>
              <a:t> op de been </a:t>
            </a:r>
            <a:r>
              <a:rPr lang="en-US" dirty="0" err="1">
                <a:solidFill>
                  <a:schemeClr val="bg1"/>
                </a:solidFill>
              </a:rPr>
              <a:t>brengen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Werkt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</a:t>
            </a:r>
            <a:r>
              <a:rPr lang="en-US" dirty="0">
                <a:solidFill>
                  <a:schemeClr val="bg1"/>
                </a:solidFill>
              </a:rPr>
              <a:t> het </a:t>
            </a:r>
            <a:r>
              <a:rPr lang="en-US" dirty="0" err="1">
                <a:solidFill>
                  <a:schemeClr val="bg1"/>
                </a:solidFill>
              </a:rPr>
              <a:t>beste</a:t>
            </a:r>
            <a:r>
              <a:rPr lang="en-US" dirty="0">
                <a:solidFill>
                  <a:schemeClr val="bg1"/>
                </a:solidFill>
              </a:rPr>
              <a:t> op </a:t>
            </a:r>
            <a:r>
              <a:rPr lang="en-US" dirty="0" err="1">
                <a:solidFill>
                  <a:schemeClr val="bg1"/>
                </a:solidFill>
              </a:rPr>
              <a:t>wijkniveau</a:t>
            </a:r>
            <a:r>
              <a:rPr lang="en-US" dirty="0">
                <a:solidFill>
                  <a:schemeClr val="bg1"/>
                </a:solidFill>
              </a:rPr>
              <a:t> of op </a:t>
            </a:r>
            <a:r>
              <a:rPr lang="en-US" dirty="0" err="1">
                <a:solidFill>
                  <a:schemeClr val="bg1"/>
                </a:solidFill>
              </a:rPr>
              <a:t>stedelijk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niveau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Afbeelding 3" descr="cid:image001.gif@01CF57F1.EF43B340">
            <a:extLst>
              <a:ext uri="{FF2B5EF4-FFF2-40B4-BE49-F238E27FC236}">
                <a16:creationId xmlns:a16="http://schemas.microsoft.com/office/drawing/2014/main" id="{EE1C3183-6E8C-413F-9ADA-9E4C7E09C3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4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CFEFF-777D-4947-830A-208FD799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Vraag: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ABD336-987B-4142-B069-5292555D2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Wanneer zijn mensen tevreden met de openbare verlichting, en voelen zij zich dan tevens veilig? </a:t>
            </a:r>
          </a:p>
          <a:p>
            <a:r>
              <a:rPr lang="nl-NL" dirty="0">
                <a:solidFill>
                  <a:schemeClr val="bg1"/>
                </a:solidFill>
              </a:rPr>
              <a:t>Wordt er op dit moment wellicht energie verspild en onnodige lichthinder veroorzaakt? Of moet er juist meer licht bijkomen</a:t>
            </a:r>
            <a:r>
              <a:rPr lang="nl-NL" dirty="0" smtClean="0">
                <a:solidFill>
                  <a:schemeClr val="bg1"/>
                </a:solidFill>
              </a:rPr>
              <a:t>?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Moeten alle wijken even sterk verlicht worden? Of zijn mensen in het ene wijktype sneller tevreden dan in het andere?</a:t>
            </a:r>
            <a:endParaRPr lang="en-US" dirty="0">
              <a:solidFill>
                <a:schemeClr val="bg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505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Voorgeschiedenis</a:t>
            </a:r>
            <a:r>
              <a:rPr lang="en-US" dirty="0" smtClean="0">
                <a:solidFill>
                  <a:schemeClr val="bg1"/>
                </a:solidFill>
              </a:rPr>
              <a:t>: ‘</a:t>
            </a:r>
            <a:r>
              <a:rPr lang="en-US" dirty="0" err="1" smtClean="0">
                <a:solidFill>
                  <a:schemeClr val="bg1"/>
                </a:solidFill>
              </a:rPr>
              <a:t>Bewust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Verlichten</a:t>
            </a:r>
            <a:r>
              <a:rPr lang="en-US" dirty="0">
                <a:solidFill>
                  <a:schemeClr val="bg1"/>
                </a:solidFill>
              </a:rPr>
              <a:t>’ </a:t>
            </a:r>
            <a:r>
              <a:rPr lang="en-US" dirty="0" err="1">
                <a:solidFill>
                  <a:schemeClr val="bg1"/>
                </a:solidFill>
              </a:rPr>
              <a:t>provincie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Overijssel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Periode 2014-2017</a:t>
            </a:r>
          </a:p>
          <a:p>
            <a:r>
              <a:rPr lang="nl-NL" dirty="0">
                <a:solidFill>
                  <a:schemeClr val="bg1"/>
                </a:solidFill>
              </a:rPr>
              <a:t>Uitvoering door Hogeschool Saxion en Licht en Donker Advies</a:t>
            </a:r>
          </a:p>
          <a:p>
            <a:r>
              <a:rPr lang="nl-NL" dirty="0">
                <a:solidFill>
                  <a:schemeClr val="bg1"/>
                </a:solidFill>
              </a:rPr>
              <a:t>Experimenten met plaatselijke veranderingen van het verlichtingsniveau</a:t>
            </a:r>
          </a:p>
          <a:p>
            <a:r>
              <a:rPr lang="nl-NL" dirty="0">
                <a:solidFill>
                  <a:schemeClr val="bg1"/>
                </a:solidFill>
              </a:rPr>
              <a:t>Meting van beleving van de sociale veiligheid vóór en na de verandering </a:t>
            </a:r>
          </a:p>
          <a:p>
            <a:r>
              <a:rPr lang="nl-NL" dirty="0">
                <a:solidFill>
                  <a:schemeClr val="bg1"/>
                </a:solidFill>
              </a:rPr>
              <a:t>Rapport begin 2018 (digitaal beschikbaar in de bibliotheek van OVLNL).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Afbeelding 3" descr="cid:image001.gif@01CF57F1.EF43B340">
            <a:extLst>
              <a:ext uri="{FF2B5EF4-FFF2-40B4-BE49-F238E27FC236}">
                <a16:creationId xmlns:a16="http://schemas.microsoft.com/office/drawing/2014/main" id="{7700E4EE-F232-4FB0-8B8D-BB2035F397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87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Afbeelding 2054">
            <a:extLst>
              <a:ext uri="{FF2B5EF4-FFF2-40B4-BE49-F238E27FC236}">
                <a16:creationId xmlns:a16="http://schemas.microsoft.com/office/drawing/2014/main" id="{78D12DA1-0308-4C27-8F08-C2FAA39A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-7156"/>
            <a:ext cx="9800535" cy="68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7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Vervolgproject op landelijke schaal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Samenwerkingsverband Licht en Donker Advies met opleidingen Veiligheidskunde van 4  hogescholen: </a:t>
            </a:r>
            <a:r>
              <a:rPr lang="nl-NL" dirty="0" err="1">
                <a:solidFill>
                  <a:schemeClr val="bg1"/>
                </a:solidFill>
              </a:rPr>
              <a:t>Inholland</a:t>
            </a:r>
            <a:r>
              <a:rPr lang="nl-NL" dirty="0">
                <a:solidFill>
                  <a:schemeClr val="bg1"/>
                </a:solidFill>
              </a:rPr>
              <a:t>, Utrecht, </a:t>
            </a:r>
            <a:r>
              <a:rPr lang="nl-NL" dirty="0" err="1">
                <a:solidFill>
                  <a:schemeClr val="bg1"/>
                </a:solidFill>
              </a:rPr>
              <a:t>Avans</a:t>
            </a:r>
            <a:r>
              <a:rPr lang="nl-NL" dirty="0">
                <a:solidFill>
                  <a:schemeClr val="bg1"/>
                </a:solidFill>
              </a:rPr>
              <a:t> en Saxion</a:t>
            </a:r>
          </a:p>
          <a:p>
            <a:r>
              <a:rPr lang="nl-NL" dirty="0">
                <a:solidFill>
                  <a:schemeClr val="bg1"/>
                </a:solidFill>
              </a:rPr>
              <a:t>Start project 01 januari 2018</a:t>
            </a:r>
          </a:p>
          <a:p>
            <a:r>
              <a:rPr lang="nl-NL" dirty="0">
                <a:solidFill>
                  <a:schemeClr val="bg1"/>
                </a:solidFill>
              </a:rPr>
              <a:t>Afstudeerders voeren uniform onderzoek uit; gemeenten zijn hun opdrachtgevers</a:t>
            </a:r>
          </a:p>
          <a:p>
            <a:r>
              <a:rPr lang="en-US" dirty="0">
                <a:solidFill>
                  <a:schemeClr val="bg1"/>
                </a:solidFill>
              </a:rPr>
              <a:t>Doel: de </a:t>
            </a:r>
            <a:r>
              <a:rPr lang="en-US" dirty="0" err="1">
                <a:solidFill>
                  <a:schemeClr val="bg1"/>
                </a:solidFill>
              </a:rPr>
              <a:t>behoefte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licht</a:t>
            </a:r>
            <a:r>
              <a:rPr lang="en-US" dirty="0">
                <a:solidFill>
                  <a:schemeClr val="bg1"/>
                </a:solidFill>
              </a:rPr>
              <a:t> van </a:t>
            </a:r>
            <a:r>
              <a:rPr lang="en-US" dirty="0" err="1">
                <a:solidFill>
                  <a:schemeClr val="bg1"/>
                </a:solidFill>
              </a:rPr>
              <a:t>mensen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verschillende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typen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wijken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kaart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brengen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Welke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kwaliteit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noodzakelijk</a:t>
            </a:r>
            <a:r>
              <a:rPr lang="en-US" dirty="0">
                <a:solidFill>
                  <a:schemeClr val="bg1"/>
                </a:solidFill>
              </a:rPr>
              <a:t> om </a:t>
            </a:r>
            <a:r>
              <a:rPr lang="en-US" dirty="0" err="1">
                <a:solidFill>
                  <a:schemeClr val="bg1"/>
                </a:solidFill>
              </a:rPr>
              <a:t>mensen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zich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veilig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voelen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Afbeelding 3" descr="cid:image001.gif@01CF57F1.EF43B340">
            <a:extLst>
              <a:ext uri="{FF2B5EF4-FFF2-40B4-BE49-F238E27FC236}">
                <a16:creationId xmlns:a16="http://schemas.microsoft.com/office/drawing/2014/main" id="{6A9F6BB5-E53C-4FE5-982B-1BF0538F68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77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0045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Eerste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onderzoeken</a:t>
            </a:r>
            <a:r>
              <a:rPr lang="en-US" dirty="0">
                <a:solidFill>
                  <a:schemeClr val="bg1"/>
                </a:solidFill>
              </a:rPr>
              <a:t> (2018)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Amsterdam,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Jaren 30 </a:t>
            </a:r>
            <a:r>
              <a:rPr lang="en-US" dirty="0" err="1">
                <a:solidFill>
                  <a:schemeClr val="bg1"/>
                </a:solidFill>
              </a:rPr>
              <a:t>etagebouw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Rotterdam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Jaren 50 </a:t>
            </a:r>
            <a:r>
              <a:rPr lang="en-US" dirty="0" err="1">
                <a:solidFill>
                  <a:schemeClr val="bg1"/>
                </a:solidFill>
              </a:rPr>
              <a:t>portiek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etage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bouw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Zwolle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Jaren 70 </a:t>
            </a:r>
            <a:r>
              <a:rPr lang="en-US" dirty="0" err="1">
                <a:solidFill>
                  <a:schemeClr val="bg1"/>
                </a:solidFill>
              </a:rPr>
              <a:t>rijtjeshuizen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Deventer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Dorpse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buitenwijk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29" y="2112358"/>
            <a:ext cx="2988349" cy="224126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87" y="4057095"/>
            <a:ext cx="3833716" cy="18736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66" y="1439617"/>
            <a:ext cx="3431867" cy="1924315"/>
          </a:xfrm>
          <a:prstGeom prst="rect">
            <a:avLst/>
          </a:prstGeom>
        </p:spPr>
      </p:pic>
      <p:pic>
        <p:nvPicPr>
          <p:cNvPr id="9" name="Afbeelding 8" descr="cid:image001.gif@01CF57F1.EF43B340">
            <a:extLst>
              <a:ext uri="{FF2B5EF4-FFF2-40B4-BE49-F238E27FC236}">
                <a16:creationId xmlns:a16="http://schemas.microsoft.com/office/drawing/2014/main" id="{C2A48B5B-0E31-4365-82D8-0F47A62C7D0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0" y="6269598"/>
            <a:ext cx="2034054" cy="43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F5BA3B5-064E-448C-BEE4-57E635154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841" y="4173984"/>
            <a:ext cx="32956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9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15CDD-3D9B-4018-AA36-3C06CE40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Tweede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onderzoeken</a:t>
            </a:r>
            <a:r>
              <a:rPr lang="en-US" dirty="0">
                <a:solidFill>
                  <a:schemeClr val="bg1"/>
                </a:solidFill>
              </a:rPr>
              <a:t> (2019)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724AB1-C6C8-4F88-8293-C21A13BF8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Almelo</a:t>
            </a:r>
            <a:r>
              <a:rPr lang="nl-NL" dirty="0"/>
              <a:t> </a:t>
            </a:r>
            <a:r>
              <a:rPr lang="nl-NL" dirty="0">
                <a:solidFill>
                  <a:schemeClr val="bg1"/>
                </a:solidFill>
              </a:rPr>
              <a:t>(vooroorlogse wijk en jaren 70 rijtjeshuizen)</a:t>
            </a:r>
          </a:p>
          <a:p>
            <a:r>
              <a:rPr lang="nl-NL" dirty="0">
                <a:solidFill>
                  <a:schemeClr val="bg1"/>
                </a:solidFill>
              </a:rPr>
              <a:t>Amsterdam (hoogbouwwijk jaren 60)</a:t>
            </a:r>
          </a:p>
          <a:p>
            <a:r>
              <a:rPr lang="nl-NL" dirty="0">
                <a:solidFill>
                  <a:schemeClr val="bg1"/>
                </a:solidFill>
              </a:rPr>
              <a:t>Rotterdam (2 vooroorlogse wijken)</a:t>
            </a:r>
          </a:p>
          <a:p>
            <a:r>
              <a:rPr lang="nl-NL" dirty="0">
                <a:solidFill>
                  <a:schemeClr val="bg1"/>
                </a:solidFill>
              </a:rPr>
              <a:t>Dordrecht (2 wijken met jaren 70 rijtjeshuizen)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A60143-896D-461A-A752-4AFAC0EA6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24496"/>
            <a:ext cx="2555631" cy="133391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262346A-A3AD-4FF2-A313-D874B2DEF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58410"/>
            <a:ext cx="2555631" cy="13066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F8B3EFF-84CC-4ABF-BED3-FF6A9907A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650" y="3806965"/>
            <a:ext cx="2034716" cy="13412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70949A8-93CC-4FCA-98F8-DFC1E6CB9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378" y="3824496"/>
            <a:ext cx="2446000" cy="13009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BD82F9B-00FC-4426-AEAD-CC141CBEB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378" y="5158410"/>
            <a:ext cx="2437412" cy="150615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FD055DE-B47D-4CD7-AC32-9EFDD7473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4390" y="3824495"/>
            <a:ext cx="2120530" cy="137914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4E47AB2-308C-4ABF-8E40-81FBB23F22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4389" y="5285430"/>
            <a:ext cx="2132119" cy="13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1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CB5DB-25D2-4618-9759-EA2E4238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Totaaloverzicht respondenten aanvang 2020</a:t>
            </a:r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F419B3F2-90FF-4753-9C7D-0F06166FA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596" y="2277208"/>
            <a:ext cx="9729301" cy="334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0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893</Words>
  <Application>Microsoft Office PowerPoint</Application>
  <PresentationFormat>Breedbeeld</PresentationFormat>
  <Paragraphs>106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Project Verlichting, woonwijken en sociale veiligheid eerste resultaten van een langjarig onderzoek </vt:lpstr>
      <vt:lpstr>Aanleiding voor het project </vt:lpstr>
      <vt:lpstr>Vraag:</vt:lpstr>
      <vt:lpstr>Voorgeschiedenis: ‘Bewust Verlichten’ provincie Overijssel</vt:lpstr>
      <vt:lpstr>PowerPoint-presentatie</vt:lpstr>
      <vt:lpstr>Vervolgproject op landelijke schaal </vt:lpstr>
      <vt:lpstr>Eerste serie onderzoeken (2018)</vt:lpstr>
      <vt:lpstr>Tweede serie onderzoeken (2019)</vt:lpstr>
      <vt:lpstr>Totaaloverzicht respondenten aanvang 2020</vt:lpstr>
      <vt:lpstr>PowerPoint-presentatie</vt:lpstr>
      <vt:lpstr>Eerste bevindingen op basis van de onderzoeken in 2018 en 2019</vt:lpstr>
      <vt:lpstr>Onderwerp 1 Tevredenheid met de kwaliteit van de OVL</vt:lpstr>
      <vt:lpstr>Onderwerp 1 Tevredenheid met de kwaliteit van de OVL</vt:lpstr>
      <vt:lpstr>Samenhang beleving verlichting en beleving sociale veiligheid</vt:lpstr>
      <vt:lpstr>2B: Samenhang waardering verlichting met achtergrondkenmerken van personen</vt:lpstr>
      <vt:lpstr>2C: Samenhang beleving sociale veiligheid met achtergrondkenmerken van personen (1)</vt:lpstr>
      <vt:lpstr>2C: Samenhang beleving sociale veiligheid met achtergrondkenmerken van personen (2)</vt:lpstr>
      <vt:lpstr>2C: Samenhang beleving sociale veiligheid met achtergrondkenmerken van personen (3)</vt:lpstr>
      <vt:lpstr>Samenvatting uitkomsten tot nu toe</vt:lpstr>
      <vt:lpstr>PowerPoint-presentatie</vt:lpstr>
      <vt:lpstr>PowerPoint-presentatie</vt:lpstr>
      <vt:lpstr>PowerPoint-presentatie</vt:lpstr>
      <vt:lpstr>Discussie</vt:lpstr>
    </vt:vector>
  </TitlesOfParts>
  <Company>Saxion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Verlichting, woonwijken en sociale veiligheid</dc:title>
  <dc:creator>Saxion</dc:creator>
  <cp:lastModifiedBy>Harm Jan Korthals Altes</cp:lastModifiedBy>
  <cp:revision>45</cp:revision>
  <dcterms:created xsi:type="dcterms:W3CDTF">2018-11-11T22:27:15Z</dcterms:created>
  <dcterms:modified xsi:type="dcterms:W3CDTF">2020-06-18T13:21:23Z</dcterms:modified>
</cp:coreProperties>
</file>